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6" r:id="rId3"/>
  </p:sldMasterIdLst>
  <p:notesMasterIdLst>
    <p:notesMasterId r:id="rId17"/>
  </p:notesMasterIdLst>
  <p:sldIdLst>
    <p:sldId id="1088" r:id="rId4"/>
    <p:sldId id="1301" r:id="rId5"/>
    <p:sldId id="1330" r:id="rId6"/>
    <p:sldId id="1350" r:id="rId7"/>
    <p:sldId id="1352" r:id="rId8"/>
    <p:sldId id="1353" r:id="rId9"/>
    <p:sldId id="1354" r:id="rId10"/>
    <p:sldId id="1355" r:id="rId11"/>
    <p:sldId id="1356" r:id="rId12"/>
    <p:sldId id="1351" r:id="rId13"/>
    <p:sldId id="1357" r:id="rId14"/>
    <p:sldId id="1358" r:id="rId15"/>
    <p:sldId id="1098" r:id="rId16"/>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656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6969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626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2825" algn="l" defTabSz="91313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39390" algn="l" defTabSz="91313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195955" algn="l" defTabSz="91313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2520" algn="l" defTabSz="91313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33">
          <p15:clr>
            <a:srgbClr val="A4A3A4"/>
          </p15:clr>
        </p15:guide>
        <p15:guide id="2" pos="2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郭仕炀" initials="郭仕炀" lastIdx="9" clrIdx="0"/>
  <p:cmAuthor id="2" name=" "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FF"/>
    <a:srgbClr val="FFFFAF"/>
    <a:srgbClr val="9900CC"/>
    <a:srgbClr val="CC00CC"/>
    <a:srgbClr val="FF3300"/>
    <a:srgbClr val="8E0000"/>
    <a:srgbClr val="5C0000"/>
    <a:srgbClr val="FFFE6F"/>
    <a:srgbClr val="FF0066"/>
    <a:srgbClr val="9CA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181" d="100"/>
          <a:sy n="181" d="100"/>
        </p:scale>
        <p:origin x="1026" y="156"/>
      </p:cViewPr>
      <p:guideLst>
        <p:guide orient="horz" pos="1833"/>
        <p:guide pos="297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AD488155-DFF2-44A9-864B-902C5DE6D0AD}" type="datetime1">
              <a:rPr lang="zh-CN" altLang="en-US"/>
              <a:t>2024/11/29</a:t>
            </a:fld>
            <a:endParaRPr lang="zh-CN" altLang="en-US" sz="1200"/>
          </a:p>
        </p:txBody>
      </p:sp>
      <p:sp>
        <p:nvSpPr>
          <p:cNvPr id="5124" name="幻灯片图像占位符 3"/>
          <p:cNvSpPr>
            <a:spLocks noGrp="1" noRot="1" noChangeAspect="1" noChangeArrowheads="1"/>
          </p:cNvSpPr>
          <p:nvPr>
            <p:ph type="sldImg" idx="9"/>
          </p:nvPr>
        </p:nvSpPr>
        <p:spPr bwMode="auto">
          <a:xfrm>
            <a:off x="685800" y="685800"/>
            <a:ext cx="548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zh-CN">
                <a:sym typeface="+mn-ea"/>
              </a:rPr>
              <a:t>单击此处编辑母版文本样式</a:t>
            </a:r>
          </a:p>
          <a:p>
            <a:pPr>
              <a:defRPr/>
            </a:pPr>
            <a:r>
              <a:rPr lang="zh-CN" altLang="zh-CN">
                <a:sym typeface="+mn-ea"/>
              </a:rPr>
              <a:t>第二级</a:t>
            </a:r>
          </a:p>
          <a:p>
            <a:pPr>
              <a:defRPr/>
            </a:pPr>
            <a:r>
              <a:rPr lang="zh-CN" altLang="zh-CN">
                <a:sym typeface="+mn-ea"/>
              </a:rPr>
              <a:t>第三级</a:t>
            </a:r>
          </a:p>
          <a:p>
            <a:pPr>
              <a:defRPr/>
            </a:pPr>
            <a:r>
              <a:rPr lang="zh-CN" altLang="zh-CN">
                <a:sym typeface="+mn-ea"/>
              </a:rPr>
              <a:t>第四级</a:t>
            </a:r>
          </a:p>
          <a:p>
            <a:pPr>
              <a:defRPr/>
            </a:pPr>
            <a:r>
              <a:rPr lang="zh-CN" altLang="zh-CN">
                <a:sym typeface="+mn-ea"/>
              </a:rPr>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B5D22DB4-BF86-4E94-B3EE-9F01CBDD4E58}" type="slidenum">
              <a:rPr lang="zh-CN" altLang="en-US"/>
              <a:t>‹#›</a:t>
            </a:fld>
            <a:endParaRPr lang="zh-CN" altLang="en-US" sz="120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2825" algn="l" defTabSz="913130" rtl="0" eaLnBrk="1" latinLnBrk="0" hangingPunct="1">
      <a:defRPr sz="1200" kern="1200">
        <a:solidFill>
          <a:schemeClr val="tx1"/>
        </a:solidFill>
        <a:latin typeface="+mn-lt"/>
        <a:ea typeface="+mn-ea"/>
        <a:cs typeface="+mn-cs"/>
      </a:defRPr>
    </a:lvl6pPr>
    <a:lvl7pPr marL="2739390" algn="l" defTabSz="913130" rtl="0" eaLnBrk="1" latinLnBrk="0" hangingPunct="1">
      <a:defRPr sz="1200" kern="1200">
        <a:solidFill>
          <a:schemeClr val="tx1"/>
        </a:solidFill>
        <a:latin typeface="+mn-lt"/>
        <a:ea typeface="+mn-ea"/>
        <a:cs typeface="+mn-cs"/>
      </a:defRPr>
    </a:lvl7pPr>
    <a:lvl8pPr marL="3195955" algn="l" defTabSz="913130" rtl="0" eaLnBrk="1" latinLnBrk="0" hangingPunct="1">
      <a:defRPr sz="1200" kern="1200">
        <a:solidFill>
          <a:schemeClr val="tx1"/>
        </a:solidFill>
        <a:latin typeface="+mn-lt"/>
        <a:ea typeface="+mn-ea"/>
        <a:cs typeface="+mn-cs"/>
      </a:defRPr>
    </a:lvl8pPr>
    <a:lvl9pPr marL="365252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a:defRPr/>
            </a:pPr>
            <a:fld id="{AD488155-DFF2-44A9-864B-902C5DE6D0AD}" type="datetime1">
              <a:rPr lang="zh-CN" altLang="en-US" smtClean="0"/>
              <a:t>2024/11/29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9"/>
          </p:nvPr>
        </p:nvSpPr>
        <p:spPr/>
      </p:sp>
      <p:sp>
        <p:nvSpPr>
          <p:cNvPr id="3" name="日期占位符 2"/>
          <p:cNvSpPr>
            <a:spLocks noGrp="1"/>
          </p:cNvSpPr>
          <p:nvPr>
            <p:ph type="dt" idx="1"/>
          </p:nvPr>
        </p:nvSpPr>
        <p:spPr/>
        <p:txBody>
          <a:bodyPr/>
          <a:lstStyle/>
          <a:p>
            <a:pPr>
              <a:defRPr/>
            </a:pPr>
            <a:fld id="{AD488155-DFF2-44A9-864B-902C5DE6D0AD}" type="datetime1">
              <a:rPr lang="zh-CN" altLang="en-US"/>
              <a:t>2024/11/29</a:t>
            </a:fld>
            <a:endParaRPr lang="zh-CN" altLang="en-US" sz="1200"/>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02413" y="2156901"/>
            <a:ext cx="8139178" cy="749306"/>
          </a:xfrm>
        </p:spPr>
        <p:txBody>
          <a:bodyPr rIns="25366" anchor="t">
            <a:noAutofit/>
          </a:bodyPr>
          <a:lstStyle>
            <a:lvl1pPr algn="ctr">
              <a:defRPr sz="4100" b="0" spc="600">
                <a:effectLst>
                  <a:outerShdw blurRad="38100" dist="38100" dir="2700000" algn="tl">
                    <a:srgbClr val="000000">
                      <a:alpha val="43137"/>
                    </a:srgbClr>
                  </a:outerShdw>
                </a:effectLst>
              </a:defRPr>
            </a:lvl1pPr>
          </a:lstStyle>
          <a:p>
            <a:r>
              <a:rPr lang="zh-CN" altLang="en-US" noProof="1"/>
              <a:t>单击此处编辑标题</a:t>
            </a:r>
          </a:p>
        </p:txBody>
      </p:sp>
      <p:sp>
        <p:nvSpPr>
          <p:cNvPr id="3" name="副标题 2"/>
          <p:cNvSpPr>
            <a:spLocks noGrp="1"/>
          </p:cNvSpPr>
          <p:nvPr>
            <p:ph type="subTitle" idx="1" hasCustomPrompt="1"/>
          </p:nvPr>
        </p:nvSpPr>
        <p:spPr>
          <a:xfrm>
            <a:off x="502413" y="2971802"/>
            <a:ext cx="8139178" cy="792487"/>
          </a:xfrm>
        </p:spPr>
        <p:txBody>
          <a:bodyPr tIns="38052" rIns="76098" bIns="38052">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265" indent="0" algn="ctr">
              <a:buNone/>
              <a:defRPr sz="1500"/>
            </a:lvl2pPr>
            <a:lvl3pPr marL="685165" indent="0" algn="ctr">
              <a:buNone/>
              <a:defRPr sz="1300"/>
            </a:lvl3pPr>
            <a:lvl4pPr marL="1027430" indent="0" algn="ctr">
              <a:buNone/>
              <a:defRPr sz="1200"/>
            </a:lvl4pPr>
            <a:lvl5pPr marL="1369695" indent="0" algn="ctr">
              <a:buNone/>
              <a:defRPr sz="1200"/>
            </a:lvl5pPr>
            <a:lvl6pPr marL="1711960" indent="0" algn="ctr">
              <a:buNone/>
              <a:defRPr sz="1200"/>
            </a:lvl6pPr>
            <a:lvl7pPr marL="2054860" indent="0" algn="ctr">
              <a:buNone/>
              <a:defRPr sz="1200"/>
            </a:lvl7pPr>
            <a:lvl8pPr marL="2397125" indent="0" algn="ctr">
              <a:buNone/>
              <a:defRPr sz="1200"/>
            </a:lvl8pPr>
            <a:lvl9pPr marL="2739390" indent="0" algn="ctr">
              <a:buNone/>
              <a:defRPr sz="1200"/>
            </a:lvl9pPr>
          </a:lstStyle>
          <a:p>
            <a:r>
              <a:rPr lang="zh-CN" altLang="en-US" noProof="1"/>
              <a:t>单击此处编辑副标题</a:t>
            </a:r>
          </a:p>
        </p:txBody>
      </p:sp>
      <p:sp>
        <p:nvSpPr>
          <p:cNvPr id="4"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fld id="{7F3C2C83-46FF-4454-9E97-D3BA2C82A505}"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9" y="793757"/>
            <a:ext cx="8139178" cy="420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4" name="页脚占位符 4"/>
          <p:cNvSpPr>
            <a:spLocks noGrp="1"/>
          </p:cNvSpPr>
          <p:nvPr>
            <p:ph type="ftr" sz="quarter" idx="15"/>
            <p:custDataLst>
              <p:tags r:id="rId2"/>
            </p:custDataLst>
          </p:nvPr>
        </p:nvSpPr>
        <p:spPr/>
        <p:txBody>
          <a:bodyPr/>
          <a:lstStyle>
            <a:lvl1pPr>
              <a:defRPr/>
            </a:lvl1pPr>
          </a:lstStyle>
          <a:p>
            <a:endParaRPr lang="zh-CN" altLang="en-US"/>
          </a:p>
        </p:txBody>
      </p:sp>
      <p:sp>
        <p:nvSpPr>
          <p:cNvPr id="5" name="灯片编号占位符 5"/>
          <p:cNvSpPr>
            <a:spLocks noGrp="1"/>
          </p:cNvSpPr>
          <p:nvPr>
            <p:ph type="sldNum" sz="quarter" idx="16"/>
            <p:custDataLst>
              <p:tags r:id="rId3"/>
            </p:custDataLst>
          </p:nvPr>
        </p:nvSpPr>
        <p:spPr/>
        <p:txBody>
          <a:bodyPr/>
          <a:lstStyle>
            <a:lvl1pPr>
              <a:defRPr/>
            </a:lvl1pPr>
          </a:lstStyle>
          <a:p>
            <a:fld id="{20F0BFF8-C234-474F-AB6E-709D87E86FF4}"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02413" y="2156901"/>
            <a:ext cx="8139178" cy="749306"/>
          </a:xfrm>
        </p:spPr>
        <p:txBody>
          <a:bodyPr rIns="25366" rtlCol="0" anchor="t">
            <a:noAutofit/>
          </a:bodyPr>
          <a:lstStyle>
            <a:lvl1pPr marL="0" marR="0" algn="ctr" defTabSz="913130" rtl="0" eaLnBrk="1" fontAlgn="auto" latinLnBrk="0" hangingPunct="1">
              <a:lnSpc>
                <a:spcPct val="100000"/>
              </a:lnSpc>
              <a:buNone/>
              <a:defRPr kumimoji="0" lang="zh-CN" altLang="en-US" sz="41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noProof="1">
                <a:sym typeface="+mn-ea"/>
              </a:rPr>
              <a:t>单击此处编辑标题</a:t>
            </a:r>
          </a:p>
        </p:txBody>
      </p:sp>
      <p:sp>
        <p:nvSpPr>
          <p:cNvPr id="3"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fld id="{4D10C041-7702-4D6C-A6A8-91CA6105D079}"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038"/>
            <a:ext cx="6858000" cy="1990725"/>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143000" y="3001963"/>
            <a:ext cx="6858000" cy="1379537"/>
          </a:xfrm>
        </p:spPr>
        <p:txBody>
          <a:bodyPr/>
          <a:lstStyle>
            <a:lvl1pPr marL="0" indent="0" algn="ctr">
              <a:buNone/>
              <a:defRPr sz="2400"/>
            </a:lvl1pPr>
            <a:lvl2pPr marL="456565" indent="0" algn="ctr">
              <a:buNone/>
              <a:defRPr sz="2000"/>
            </a:lvl2pPr>
            <a:lvl3pPr marL="913130" indent="0" algn="ctr">
              <a:buNone/>
              <a:defRPr sz="1800"/>
            </a:lvl3pPr>
            <a:lvl4pPr marL="1369695" indent="0" algn="ctr">
              <a:buNone/>
              <a:defRPr sz="1600"/>
            </a:lvl4pPr>
            <a:lvl5pPr marL="1826260" indent="0" algn="ctr">
              <a:buNone/>
              <a:defRPr sz="1600"/>
            </a:lvl5pPr>
            <a:lvl6pPr marL="2282825" indent="0" algn="ctr">
              <a:buNone/>
              <a:defRPr sz="1600"/>
            </a:lvl6pPr>
            <a:lvl7pPr marL="2739390" indent="0" algn="ctr">
              <a:buNone/>
              <a:defRPr sz="1600"/>
            </a:lvl7pPr>
            <a:lvl8pPr marL="3195955" indent="0" algn="ctr">
              <a:buNone/>
              <a:defRPr sz="1600"/>
            </a:lvl8pPr>
            <a:lvl9pPr marL="3652520" indent="0" algn="ctr">
              <a:buNone/>
              <a:defRPr sz="1600"/>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7FCB446F-3748-4F39-9418-8BF5B9C8B658}" type="slidenum">
              <a:rPr lang="zh-CN" altLang="en-US"/>
              <a:t>‹#›</a:t>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7F585D42-51F9-473B-82FB-DC873CD1D10E}" type="slidenum">
              <a:rPr lang="zh-CN" altLang="en-US"/>
              <a:t>‹#›</a:t>
            </a:fld>
            <a:endParaRPr lang="zh-CN" altLang="en-US" sz="180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5575"/>
            <a:ext cx="7886700" cy="2376488"/>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623888" y="3824288"/>
            <a:ext cx="7886700" cy="1250950"/>
          </a:xfrm>
        </p:spPr>
        <p:txBody>
          <a:bodyPr/>
          <a:lstStyle>
            <a:lvl1pPr marL="0" indent="0">
              <a:buNone/>
              <a:defRPr sz="2400"/>
            </a:lvl1pPr>
            <a:lvl2pPr marL="456565" indent="0">
              <a:buNone/>
              <a:defRPr sz="2000"/>
            </a:lvl2pPr>
            <a:lvl3pPr marL="913130" indent="0">
              <a:buNone/>
              <a:defRPr sz="1800"/>
            </a:lvl3pPr>
            <a:lvl4pPr marL="1369695" indent="0">
              <a:buNone/>
              <a:defRPr sz="1600"/>
            </a:lvl4pPr>
            <a:lvl5pPr marL="1826260" indent="0">
              <a:buNone/>
              <a:defRPr sz="1600"/>
            </a:lvl5pPr>
            <a:lvl6pPr marL="2282825" indent="0">
              <a:buNone/>
              <a:defRPr sz="1600"/>
            </a:lvl6pPr>
            <a:lvl7pPr marL="2739390" indent="0">
              <a:buNone/>
              <a:defRPr sz="1600"/>
            </a:lvl7pPr>
            <a:lvl8pPr marL="3195955" indent="0">
              <a:buNone/>
              <a:defRPr sz="1600"/>
            </a:lvl8pPr>
            <a:lvl9pPr marL="3652520" indent="0">
              <a:buNone/>
              <a:defRPr sz="16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C829ADE0-43CA-43DE-BF92-D7D3FF0FEB93}" type="slidenum">
              <a:rPr lang="zh-CN" altLang="en-US"/>
              <a:t>‹#›</a:t>
            </a:fld>
            <a:endParaRPr lang="zh-CN" altLang="en-US" sz="180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333500"/>
            <a:ext cx="4038600" cy="37719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333500"/>
            <a:ext cx="4038600" cy="37719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F77889AA-AB08-42E1-9711-8DE225AF23BE}" type="slidenum">
              <a:rPr lang="zh-CN" altLang="en-US"/>
              <a:t>‹#›</a:t>
            </a:fld>
            <a:endParaRPr lang="zh-CN" altLang="en-US" sz="180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04800"/>
            <a:ext cx="7886700" cy="1104900"/>
          </a:xfrm>
        </p:spPr>
        <p:txBody>
          <a:bodyPr/>
          <a:lstStyle/>
          <a:p>
            <a:r>
              <a:rPr lang="zh-CN" altLang="en-US" noProof="1"/>
              <a:t>单击此处编辑母版标题样式</a:t>
            </a:r>
          </a:p>
        </p:txBody>
      </p:sp>
      <p:sp>
        <p:nvSpPr>
          <p:cNvPr id="3" name="文本占位符 2"/>
          <p:cNvSpPr>
            <a:spLocks noGrp="1"/>
          </p:cNvSpPr>
          <p:nvPr>
            <p:ph type="body" idx="1"/>
          </p:nvPr>
        </p:nvSpPr>
        <p:spPr>
          <a:xfrm>
            <a:off x="630239" y="1401763"/>
            <a:ext cx="3868737" cy="685800"/>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30239" y="2087563"/>
            <a:ext cx="3868737" cy="30702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401763"/>
            <a:ext cx="3887788" cy="685800"/>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087563"/>
            <a:ext cx="3887788" cy="30702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E8D2A4CC-991D-4A1C-A45A-335751189665}" type="slidenum">
              <a:rPr lang="zh-CN" altLang="en-US"/>
              <a:t>‹#›</a:t>
            </a:fld>
            <a:endParaRPr lang="zh-CN" altLang="en-US" sz="1800">
              <a:solidFill>
                <a:schemeClr val="tx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4568002-8730-4CC0-923D-F674EFF2BBBC}" type="slidenum">
              <a:rPr lang="zh-CN" altLang="en-US"/>
              <a:t>‹#›</a:t>
            </a:fld>
            <a:endParaRPr lang="zh-CN" altLang="en-US" sz="1800">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D9BCBA0A-DAA0-459D-8D66-EBCDF42BA560}" type="slidenum">
              <a:rPr lang="zh-CN" altLang="en-US"/>
              <a:t>‹#›</a:t>
            </a:fld>
            <a:endParaRPr lang="zh-CN" altLang="en-US" sz="1800">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813F82DF-41AA-4A4F-9798-2A1D50F6AD6B}"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3" y="360000"/>
            <a:ext cx="8139178" cy="540000"/>
          </a:xfrm>
        </p:spPr>
        <p:txBody>
          <a:bodyPr rtlCol="0">
            <a:noAutofit/>
          </a:bodyPr>
          <a:lstStyle>
            <a:lvl1pPr marL="0" marR="0" algn="l" defTabSz="91313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p>
        </p:txBody>
      </p:sp>
      <p:sp>
        <p:nvSpPr>
          <p:cNvPr id="3" name="内容占位符 2"/>
          <p:cNvSpPr>
            <a:spLocks noGrp="1"/>
          </p:cNvSpPr>
          <p:nvPr>
            <p:ph idx="1"/>
          </p:nvPr>
        </p:nvSpPr>
        <p:spPr>
          <a:xfrm>
            <a:off x="502413" y="1080000"/>
            <a:ext cx="8139178" cy="4201129"/>
          </a:xfrm>
        </p:spPr>
        <p:txBody>
          <a:bodyPr rtlCol="0">
            <a:noAutofit/>
          </a:bodyPr>
          <a:lstStyle>
            <a:lvl1pPr marL="171450" marR="0" lvl="0"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3715" marR="0" lvl="1" indent="-171450" algn="l" defTabSz="913130" rtl="0" eaLnBrk="1" fontAlgn="auto" latinLnBrk="0" hangingPunct="1">
              <a:lnSpc>
                <a:spcPct val="130000"/>
              </a:lnSpc>
              <a:spcBef>
                <a:spcPts val="0"/>
              </a:spcBef>
              <a:spcAft>
                <a:spcPts val="1000"/>
              </a:spcAft>
              <a:buFont typeface="Arial" panose="020B0604020202020204" pitchFamily="34" charset="0"/>
              <a:buChar char="•"/>
              <a:tabLst>
                <a:tab pos="160718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5980" marR="0" lvl="2"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198245" marR="0" lvl="3"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1145" marR="0" lvl="4"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4"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fld id="{C738A08C-05FF-426D-9A2B-AB1FC75FC2ED}"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72" y="381000"/>
            <a:ext cx="2949575" cy="13335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72" y="1714500"/>
            <a:ext cx="2949575" cy="3176588"/>
          </a:xfrm>
        </p:spPr>
        <p:txBody>
          <a:bodyPr/>
          <a:lstStyle>
            <a:lvl1pPr marL="0" indent="0">
              <a:buNone/>
              <a:defRPr sz="1600"/>
            </a:lvl1pPr>
            <a:lvl2pPr marL="456565" indent="0">
              <a:buNone/>
              <a:defRPr sz="1400"/>
            </a:lvl2pPr>
            <a:lvl3pPr marL="913130" indent="0">
              <a:buNone/>
              <a:defRPr sz="1200"/>
            </a:lvl3pPr>
            <a:lvl4pPr marL="1369695" indent="0">
              <a:buNone/>
              <a:defRPr sz="1000"/>
            </a:lvl4pPr>
            <a:lvl5pPr marL="1826260" indent="0">
              <a:buNone/>
              <a:defRPr sz="1000"/>
            </a:lvl5pPr>
            <a:lvl6pPr marL="2282825" indent="0">
              <a:buNone/>
              <a:defRPr sz="1000"/>
            </a:lvl6pPr>
            <a:lvl7pPr marL="2739390" indent="0">
              <a:buNone/>
              <a:defRPr sz="1000"/>
            </a:lvl7pPr>
            <a:lvl8pPr marL="3195955" indent="0">
              <a:buNone/>
              <a:defRPr sz="1000"/>
            </a:lvl8pPr>
            <a:lvl9pPr marL="3652520" indent="0">
              <a:buNone/>
              <a:defRPr sz="10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9EDBB958-48DB-4A45-ABB8-D2AF079B8565}" type="slidenum">
              <a:rPr lang="zh-CN" altLang="en-US"/>
              <a:t>‹#›</a:t>
            </a:fld>
            <a:endParaRPr lang="zh-CN" altLang="en-US" sz="180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72" y="381000"/>
            <a:ext cx="2949575" cy="13335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3887788" y="822325"/>
            <a:ext cx="4629150" cy="4062413"/>
          </a:xfrm>
        </p:spPr>
        <p:txBody>
          <a:bodyPr/>
          <a:lstStyle>
            <a:lvl1pPr marL="0" indent="0">
              <a:buNone/>
              <a:defRPr sz="3200"/>
            </a:lvl1pPr>
            <a:lvl2pPr marL="456565" indent="0">
              <a:buNone/>
              <a:defRPr sz="2800"/>
            </a:lvl2pPr>
            <a:lvl3pPr marL="913130" indent="0">
              <a:buNone/>
              <a:defRPr sz="2400"/>
            </a:lvl3pPr>
            <a:lvl4pPr marL="1369695" indent="0">
              <a:buNone/>
              <a:defRPr sz="2000"/>
            </a:lvl4pPr>
            <a:lvl5pPr marL="1826260" indent="0">
              <a:buNone/>
              <a:defRPr sz="2000"/>
            </a:lvl5pPr>
            <a:lvl6pPr marL="2282825" indent="0">
              <a:buNone/>
              <a:defRPr sz="2000"/>
            </a:lvl6pPr>
            <a:lvl7pPr marL="2739390" indent="0">
              <a:buNone/>
              <a:defRPr sz="2000"/>
            </a:lvl7pPr>
            <a:lvl8pPr marL="3195955" indent="0">
              <a:buNone/>
              <a:defRPr sz="2000"/>
            </a:lvl8pPr>
            <a:lvl9pPr marL="3652520" indent="0">
              <a:buNone/>
              <a:defRPr sz="2000"/>
            </a:lvl9pPr>
          </a:lstStyle>
          <a:p>
            <a:pPr lvl="0"/>
            <a:endParaRPr lang="zh-CN" altLang="en-US" noProof="0">
              <a:sym typeface="Franklin Gothic Medium" panose="020B0603020102020204" pitchFamily="34" charset="0"/>
            </a:endParaRPr>
          </a:p>
        </p:txBody>
      </p:sp>
      <p:sp>
        <p:nvSpPr>
          <p:cNvPr id="4" name="文本占位符 3"/>
          <p:cNvSpPr>
            <a:spLocks noGrp="1"/>
          </p:cNvSpPr>
          <p:nvPr>
            <p:ph type="body" sz="half" idx="2"/>
          </p:nvPr>
        </p:nvSpPr>
        <p:spPr>
          <a:xfrm>
            <a:off x="630272" y="1714500"/>
            <a:ext cx="2949575" cy="3176588"/>
          </a:xfrm>
        </p:spPr>
        <p:txBody>
          <a:bodyPr/>
          <a:lstStyle>
            <a:lvl1pPr marL="0" indent="0">
              <a:buNone/>
              <a:defRPr sz="1600"/>
            </a:lvl1pPr>
            <a:lvl2pPr marL="456565" indent="0">
              <a:buNone/>
              <a:defRPr sz="1400"/>
            </a:lvl2pPr>
            <a:lvl3pPr marL="913130" indent="0">
              <a:buNone/>
              <a:defRPr sz="1200"/>
            </a:lvl3pPr>
            <a:lvl4pPr marL="1369695" indent="0">
              <a:buNone/>
              <a:defRPr sz="1000"/>
            </a:lvl4pPr>
            <a:lvl5pPr marL="1826260" indent="0">
              <a:buNone/>
              <a:defRPr sz="1000"/>
            </a:lvl5pPr>
            <a:lvl6pPr marL="2282825" indent="0">
              <a:buNone/>
              <a:defRPr sz="1000"/>
            </a:lvl6pPr>
            <a:lvl7pPr marL="2739390" indent="0">
              <a:buNone/>
              <a:defRPr sz="1000"/>
            </a:lvl7pPr>
            <a:lvl8pPr marL="3195955" indent="0">
              <a:buNone/>
              <a:defRPr sz="1000"/>
            </a:lvl8pPr>
            <a:lvl9pPr marL="3652520" indent="0">
              <a:buNone/>
              <a:defRPr sz="10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639B55CF-2495-40D7-B3B2-B1DD68D46EC6}" type="slidenum">
              <a:rPr lang="zh-CN" altLang="en-US"/>
              <a:t>‹#›</a:t>
            </a:fld>
            <a:endParaRPr lang="zh-CN" altLang="en-US" sz="180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B51A64EA-22A6-46C3-B2DA-65C4C44637DB}" type="slidenum">
              <a:rPr lang="zh-CN" altLang="en-US"/>
              <a:t>‹#›</a:t>
            </a:fld>
            <a:endParaRPr lang="zh-CN" altLang="en-US" sz="180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F7481DB7-6395-47A6-AECE-3CF0EA6E71CF}" type="slidenum">
              <a:rPr lang="zh-CN" altLang="en-US"/>
              <a:t>‹#›</a:t>
            </a:fld>
            <a:endParaRPr lang="zh-CN" altLang="en-US" sz="1800">
              <a:solidFill>
                <a:schemeClr val="tx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2" name="Rectangle 15"/>
          <p:cNvSpPr>
            <a:spLocks noGrp="1"/>
          </p:cNvSpPr>
          <p:nvPr>
            <p:ph type="dt" sz="half" idx="10"/>
          </p:nvPr>
        </p:nvSpPr>
        <p:spPr/>
        <p:txBody>
          <a:bodyPr/>
          <a:lstStyle>
            <a:lvl1pPr>
              <a:defRPr/>
            </a:lvl1pPr>
          </a:lstStyle>
          <a:p>
            <a:pPr>
              <a:defRPr/>
            </a:pPr>
            <a:endParaRPr lang="en-US" altLang="x-none"/>
          </a:p>
        </p:txBody>
      </p:sp>
      <p:sp>
        <p:nvSpPr>
          <p:cNvPr id="3" name="Rectangle 16"/>
          <p:cNvSpPr>
            <a:spLocks noGrp="1"/>
          </p:cNvSpPr>
          <p:nvPr>
            <p:ph type="ftr" sz="quarter" idx="11"/>
          </p:nvPr>
        </p:nvSpPr>
        <p:spPr/>
        <p:txBody>
          <a:bodyPr/>
          <a:lstStyle>
            <a:lvl1pPr>
              <a:defRPr/>
            </a:lvl1pPr>
          </a:lstStyle>
          <a:p>
            <a:pPr>
              <a:defRPr/>
            </a:pPr>
            <a:r>
              <a:rPr lang="zh-CN" altLang="en-US"/>
              <a:t>中国海洋大学法政学院</a:t>
            </a:r>
          </a:p>
        </p:txBody>
      </p:sp>
      <p:sp>
        <p:nvSpPr>
          <p:cNvPr id="4" name="Rectangle 17"/>
          <p:cNvSpPr>
            <a:spLocks noGrp="1"/>
          </p:cNvSpPr>
          <p:nvPr>
            <p:ph type="sldNum" sz="quarter" idx="12"/>
          </p:nvPr>
        </p:nvSpPr>
        <p:spPr/>
        <p:txBody>
          <a:bodyPr/>
          <a:lstStyle>
            <a:lvl1pPr>
              <a:defRPr/>
            </a:lvl1pPr>
          </a:lstStyle>
          <a:p>
            <a:fld id="{43DFC669-6202-4FC1-A40A-E510829FF857}" type="slidenum">
              <a:rPr lang="zh-CN" altLang="en-US"/>
              <a:t>‹#›</a:t>
            </a:fld>
            <a:endParaRPr lang="zh-CN" altLang="en-US"/>
          </a:p>
        </p:txBody>
      </p:sp>
    </p:spTree>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Rectangle 15"/>
          <p:cNvSpPr>
            <a:spLocks noGrp="1"/>
          </p:cNvSpPr>
          <p:nvPr>
            <p:ph type="dt" sz="half" idx="10"/>
          </p:nvPr>
        </p:nvSpPr>
        <p:spPr/>
        <p:txBody>
          <a:bodyPr/>
          <a:lstStyle>
            <a:lvl1pPr>
              <a:defRPr/>
            </a:lvl1pPr>
          </a:lstStyle>
          <a:p>
            <a:pPr>
              <a:defRPr/>
            </a:pPr>
            <a:endParaRPr lang="en-US" altLang="x-none"/>
          </a:p>
        </p:txBody>
      </p:sp>
      <p:sp>
        <p:nvSpPr>
          <p:cNvPr id="3" name="Rectangle 16"/>
          <p:cNvSpPr>
            <a:spLocks noGrp="1"/>
          </p:cNvSpPr>
          <p:nvPr>
            <p:ph type="ftr" sz="quarter" idx="11"/>
          </p:nvPr>
        </p:nvSpPr>
        <p:spPr/>
        <p:txBody>
          <a:bodyPr/>
          <a:lstStyle>
            <a:lvl1pPr>
              <a:defRPr/>
            </a:lvl1pPr>
          </a:lstStyle>
          <a:p>
            <a:pPr>
              <a:defRPr/>
            </a:pPr>
            <a:r>
              <a:rPr lang="zh-CN" altLang="en-US"/>
              <a:t>中国海洋大学法政学院</a:t>
            </a:r>
          </a:p>
        </p:txBody>
      </p:sp>
      <p:sp>
        <p:nvSpPr>
          <p:cNvPr id="4" name="Rectangle 17"/>
          <p:cNvSpPr>
            <a:spLocks noGrp="1"/>
          </p:cNvSpPr>
          <p:nvPr>
            <p:ph type="sldNum" sz="quarter" idx="12"/>
          </p:nvPr>
        </p:nvSpPr>
        <p:spPr/>
        <p:txBody>
          <a:bodyPr/>
          <a:lstStyle>
            <a:lvl1pPr>
              <a:defRPr/>
            </a:lvl1pPr>
          </a:lstStyle>
          <a:p>
            <a:fld id="{3A2C4025-B580-4EF4-88A0-0E994C4C7B70}" type="slidenum">
              <a:rPr lang="zh-CN" altLang="en-US"/>
              <a:t>‹#›</a:t>
            </a:fld>
            <a:endParaRPr lang="zh-CN" altLang="en-US"/>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038"/>
            <a:ext cx="6858000" cy="1990725"/>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7FCB446F-3748-4F39-9418-8BF5B9C8B658}" type="slidenum">
              <a:rPr lang="zh-CN" altLang="en-US"/>
              <a:t>‹#›</a:t>
            </a:fld>
            <a:endParaRPr lang="zh-CN" altLang="en-US" sz="1800">
              <a:solidFill>
                <a:schemeClr val="tx1"/>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7F585D42-51F9-473B-82FB-DC873CD1D10E}" type="slidenum">
              <a:rPr lang="zh-CN" altLang="en-US"/>
              <a:t>‹#›</a:t>
            </a:fld>
            <a:endParaRPr lang="zh-CN" altLang="en-US" sz="1800">
              <a:solidFill>
                <a:schemeClr val="tx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5575"/>
            <a:ext cx="7886700" cy="2376488"/>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623888" y="3824288"/>
            <a:ext cx="7886700" cy="12509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C829ADE0-43CA-43DE-BF92-D7D3FF0FEB93}" type="slidenum">
              <a:rPr lang="zh-CN" altLang="en-US"/>
              <a:t>‹#›</a:t>
            </a:fld>
            <a:endParaRPr lang="zh-CN" altLang="en-US" sz="1800">
              <a:solidFill>
                <a:schemeClr val="tx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333500"/>
            <a:ext cx="4038600" cy="37719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333500"/>
            <a:ext cx="4038600" cy="37719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F77889AA-AB08-42E1-9711-8DE225AF23BE}"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02449" y="3173942"/>
            <a:ext cx="8139178" cy="520704"/>
          </a:xfrm>
        </p:spPr>
        <p:txBody>
          <a:bodyPr rIns="63406" anchor="t">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noProof="1"/>
              <a:t>单击此处编辑母版标题样式</a:t>
            </a:r>
          </a:p>
        </p:txBody>
      </p:sp>
      <p:sp>
        <p:nvSpPr>
          <p:cNvPr id="3" name="文本占位符 2"/>
          <p:cNvSpPr>
            <a:spLocks noGrp="1"/>
          </p:cNvSpPr>
          <p:nvPr>
            <p:ph type="body" idx="1"/>
          </p:nvPr>
        </p:nvSpPr>
        <p:spPr>
          <a:xfrm>
            <a:off x="502446" y="3759763"/>
            <a:ext cx="8139178" cy="898321"/>
          </a:xfrm>
        </p:spPr>
        <p:txBody>
          <a:bodyPr tIns="38052" rIns="76098" bIns="38052">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265" indent="0">
              <a:buNone/>
              <a:defRPr sz="1500">
                <a:solidFill>
                  <a:schemeClr val="tx1">
                    <a:tint val="75000"/>
                  </a:schemeClr>
                </a:solidFill>
              </a:defRPr>
            </a:lvl2pPr>
            <a:lvl3pPr marL="685165" indent="0">
              <a:buNone/>
              <a:defRPr sz="1300">
                <a:solidFill>
                  <a:schemeClr val="tx1">
                    <a:tint val="75000"/>
                  </a:schemeClr>
                </a:solidFill>
              </a:defRPr>
            </a:lvl3pPr>
            <a:lvl4pPr marL="1027430" indent="0">
              <a:buNone/>
              <a:defRPr sz="1200">
                <a:solidFill>
                  <a:schemeClr val="tx1">
                    <a:tint val="75000"/>
                  </a:schemeClr>
                </a:solidFill>
              </a:defRPr>
            </a:lvl4pPr>
            <a:lvl5pPr marL="1369695" indent="0">
              <a:buNone/>
              <a:defRPr sz="1200">
                <a:solidFill>
                  <a:schemeClr val="tx1">
                    <a:tint val="75000"/>
                  </a:schemeClr>
                </a:solidFill>
              </a:defRPr>
            </a:lvl5pPr>
            <a:lvl6pPr marL="1711960" indent="0">
              <a:buNone/>
              <a:defRPr sz="1200">
                <a:solidFill>
                  <a:schemeClr val="tx1">
                    <a:tint val="75000"/>
                  </a:schemeClr>
                </a:solidFill>
              </a:defRPr>
            </a:lvl6pPr>
            <a:lvl7pPr marL="2054860" indent="0">
              <a:buNone/>
              <a:defRPr sz="1200">
                <a:solidFill>
                  <a:schemeClr val="tx1">
                    <a:tint val="75000"/>
                  </a:schemeClr>
                </a:solidFill>
              </a:defRPr>
            </a:lvl7pPr>
            <a:lvl8pPr marL="2397125" indent="0">
              <a:buNone/>
              <a:defRPr sz="1200">
                <a:solidFill>
                  <a:schemeClr val="tx1">
                    <a:tint val="75000"/>
                  </a:schemeClr>
                </a:solidFill>
              </a:defRPr>
            </a:lvl8pPr>
            <a:lvl9pPr marL="273939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fld id="{8EC5E780-B9FC-45B6-BA6D-EDEC2E15A639}"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04800"/>
            <a:ext cx="7886700" cy="1104900"/>
          </a:xfrm>
        </p:spPr>
        <p:txBody>
          <a:bodyPr/>
          <a:lstStyle/>
          <a:p>
            <a:r>
              <a:rPr lang="zh-CN" altLang="en-US" noProof="1"/>
              <a:t>单击此处编辑母版标题样式</a:t>
            </a:r>
          </a:p>
        </p:txBody>
      </p:sp>
      <p:sp>
        <p:nvSpPr>
          <p:cNvPr id="3" name="文本占位符 2"/>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30238" y="2087563"/>
            <a:ext cx="3868737" cy="30702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087563"/>
            <a:ext cx="3887788" cy="30702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E8D2A4CC-991D-4A1C-A45A-335751189665}" type="slidenum">
              <a:rPr lang="zh-CN" altLang="en-US"/>
              <a:t>‹#›</a:t>
            </a:fld>
            <a:endParaRPr lang="zh-CN" altLang="en-US" sz="1800">
              <a:solidFill>
                <a:schemeClr val="tx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4568002-8730-4CC0-923D-F674EFF2BBBC}" type="slidenum">
              <a:rPr lang="zh-CN" altLang="en-US"/>
              <a:t>‹#›</a:t>
            </a:fld>
            <a:endParaRPr lang="zh-CN" altLang="en-US" sz="1800">
              <a:solidFill>
                <a:schemeClr val="tx1"/>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D9BCBA0A-DAA0-459D-8D66-EBCDF42BA560}" type="slidenum">
              <a:rPr lang="zh-CN" altLang="en-US"/>
              <a:t>‹#›</a:t>
            </a:fld>
            <a:endParaRPr lang="zh-CN" altLang="en-US" sz="1800">
              <a:solidFill>
                <a:schemeClr val="tx1"/>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813F82DF-41AA-4A4F-9798-2A1D50F6AD6B}" type="slidenum">
              <a:rPr lang="zh-CN" altLang="en-US"/>
              <a:t>‹#›</a:t>
            </a:fld>
            <a:endParaRPr lang="zh-CN" altLang="en-US" sz="1800">
              <a:solidFill>
                <a:schemeClr val="tx1"/>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81000"/>
            <a:ext cx="2949575" cy="13335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9EDBB958-48DB-4A45-ABB8-D2AF079B8565}" type="slidenum">
              <a:rPr lang="zh-CN" altLang="en-US"/>
              <a:t>‹#›</a:t>
            </a:fld>
            <a:endParaRPr lang="zh-CN" altLang="en-US" sz="1800">
              <a:solidFill>
                <a:schemeClr val="tx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81000"/>
            <a:ext cx="2949575" cy="13335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Franklin Gothic Medium" panose="020B0603020102020204" pitchFamily="34" charset="0"/>
            </a:endParaRPr>
          </a:p>
        </p:txBody>
      </p:sp>
      <p:sp>
        <p:nvSpPr>
          <p:cNvPr id="4" name="文本占位符 3"/>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639B55CF-2495-40D7-B3B2-B1DD68D46EC6}" type="slidenum">
              <a:rPr lang="zh-CN" altLang="en-US"/>
              <a:t>‹#›</a:t>
            </a:fld>
            <a:endParaRPr lang="zh-CN" altLang="en-US" sz="1800">
              <a:solidFill>
                <a:schemeClr val="tx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B51A64EA-22A6-46C3-B2DA-65C4C44637DB}" type="slidenum">
              <a:rPr lang="zh-CN" altLang="en-US"/>
              <a:t>‹#›</a:t>
            </a:fld>
            <a:endParaRPr lang="zh-CN" altLang="en-US" sz="1800">
              <a:solidFill>
                <a:schemeClr val="tx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D36DC26C-44FE-410F-BB1E-0D04FF612264}" type="datetime1">
              <a:rPr lang="zh-CN" altLang="en-US"/>
              <a:t>2024/11/29</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F7481DB7-6395-47A6-AECE-3CF0EA6E71CF}" type="slidenum">
              <a:rPr lang="zh-CN" altLang="en-US"/>
              <a:t>‹#›</a:t>
            </a:fld>
            <a:endParaRPr lang="zh-CN" altLang="en-US" sz="1800">
              <a:solidFill>
                <a:schemeClr val="tx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sp>
        <p:nvSpPr>
          <p:cNvPr id="4" name="矩形 3"/>
          <p:cNvSpPr/>
          <p:nvPr userDrawn="1"/>
        </p:nvSpPr>
        <p:spPr bwMode="auto">
          <a:xfrm>
            <a:off x="0" y="5329542"/>
            <a:ext cx="9144001" cy="381016"/>
          </a:xfrm>
          <a:prstGeom prst="rect">
            <a:avLst/>
          </a:prstGeom>
          <a:gradFill>
            <a:gsLst>
              <a:gs pos="80000">
                <a:srgbClr val="026DCE">
                  <a:alpha val="70000"/>
                </a:srgbClr>
              </a:gs>
              <a:gs pos="26000">
                <a:srgbClr val="014C83"/>
              </a:gs>
            </a:gsLst>
            <a:path path="circle">
              <a:fillToRect l="100000" t="100000"/>
            </a:path>
          </a:gradFill>
          <a:ln w="25400" cap="flat" cmpd="sng" algn="ctr">
            <a:noFill/>
            <a:prstDash val="solid"/>
          </a:ln>
          <a:effectLst/>
        </p:spPr>
        <p:txBody>
          <a:bodyPr anchor="ctr"/>
          <a:lstStyle/>
          <a:p>
            <a:pPr algn="ctr">
              <a:defRPr/>
            </a:pPr>
            <a:endParaRPr lang="zh-CN" altLang="en-US" sz="100" noProof="1"/>
          </a:p>
        </p:txBody>
      </p:sp>
      <p:sp>
        <p:nvSpPr>
          <p:cNvPr id="7" name="矩形 6"/>
          <p:cNvSpPr/>
          <p:nvPr userDrawn="1"/>
        </p:nvSpPr>
        <p:spPr bwMode="auto">
          <a:xfrm>
            <a:off x="-1" y="-25373"/>
            <a:ext cx="9144001" cy="794043"/>
          </a:xfrm>
          <a:prstGeom prst="rect">
            <a:avLst/>
          </a:prstGeom>
          <a:gradFill flip="none" rotWithShape="1">
            <a:gsLst>
              <a:gs pos="21000">
                <a:srgbClr val="012E57">
                  <a:lumMod val="75000"/>
                  <a:lumOff val="25000"/>
                </a:srgbClr>
              </a:gs>
              <a:gs pos="86000">
                <a:srgbClr val="014C83"/>
              </a:gs>
            </a:gsLst>
            <a:path path="circle">
              <a:fillToRect l="100000" t="100000"/>
            </a:path>
            <a:tileRect r="-100000" b="-100000"/>
          </a:gradFill>
          <a:ln w="25400" cap="flat" cmpd="sng" algn="ctr">
            <a:noFill/>
            <a:prstDash val="solid"/>
          </a:ln>
          <a:effectLst/>
        </p:spPr>
        <p:txBody>
          <a:bodyPr anchor="ctr"/>
          <a:lstStyle/>
          <a:p>
            <a:pPr algn="ctr">
              <a:defRPr/>
            </a:pPr>
            <a:endParaRPr lang="zh-CN" altLang="en-US" sz="100" noProof="1"/>
          </a:p>
        </p:txBody>
      </p:sp>
      <p:sp>
        <p:nvSpPr>
          <p:cNvPr id="9" name="TextBox 3"/>
          <p:cNvSpPr txBox="1">
            <a:spLocks noChangeArrowheads="1"/>
          </p:cNvSpPr>
          <p:nvPr userDrawn="1"/>
        </p:nvSpPr>
        <p:spPr bwMode="auto">
          <a:xfrm>
            <a:off x="179388" y="5363167"/>
            <a:ext cx="1439862" cy="306705"/>
          </a:xfrm>
          <a:prstGeom prst="rect">
            <a:avLst/>
          </a:prstGeom>
          <a:noFill/>
          <a:ln>
            <a:noFill/>
          </a:ln>
        </p:spPr>
        <p:txBody>
          <a:bodyPr>
            <a:spAutoFit/>
          </a:bodyPr>
          <a:lstStyle/>
          <a:p>
            <a:fld id="{3DA15AA8-CB89-4703-AA27-23E1EA528312}" type="slidenum">
              <a:rPr lang="zh-CN" altLang="zh-CN" sz="1400" b="1">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fld>
            <a:endParaRPr lang="zh-CN" altLang="zh-CN" sz="1400" b="1">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0" name="TextBox 9"/>
          <p:cNvSpPr txBox="1">
            <a:spLocks noChangeArrowheads="1"/>
          </p:cNvSpPr>
          <p:nvPr userDrawn="1"/>
        </p:nvSpPr>
        <p:spPr bwMode="auto">
          <a:xfrm>
            <a:off x="6516688" y="5363167"/>
            <a:ext cx="2447925" cy="370840"/>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幼圆" panose="02010509060101010101" pitchFamily="49" charset="-122"/>
              </a:defRPr>
            </a:lvl1pPr>
            <a:lvl2pPr marL="742950" indent="-285750" eaLnBrk="0" hangingPunct="0">
              <a:defRPr>
                <a:solidFill>
                  <a:schemeClr val="tx1"/>
                </a:solidFill>
                <a:latin typeface="Calibri" panose="020F0502020204030204" pitchFamily="34" charset="0"/>
                <a:ea typeface="幼圆" panose="02010509060101010101" pitchFamily="49" charset="-122"/>
              </a:defRPr>
            </a:lvl2pPr>
            <a:lvl3pPr marL="1143000" indent="-228600" eaLnBrk="0" hangingPunct="0">
              <a:defRPr>
                <a:solidFill>
                  <a:schemeClr val="tx1"/>
                </a:solidFill>
                <a:latin typeface="Calibri" panose="020F0502020204030204" pitchFamily="34" charset="0"/>
                <a:ea typeface="幼圆" panose="02010509060101010101" pitchFamily="49" charset="-122"/>
              </a:defRPr>
            </a:lvl3pPr>
            <a:lvl4pPr marL="1600200" indent="-228600" eaLnBrk="0" hangingPunct="0">
              <a:defRPr>
                <a:solidFill>
                  <a:schemeClr val="tx1"/>
                </a:solidFill>
                <a:latin typeface="Calibri" panose="020F0502020204030204" pitchFamily="34" charset="0"/>
                <a:ea typeface="幼圆" panose="02010509060101010101" pitchFamily="49" charset="-122"/>
              </a:defRPr>
            </a:lvl4pPr>
            <a:lvl5pPr marL="2057400" indent="-228600" eaLnBrk="0" hangingPunct="0">
              <a:defRPr>
                <a:solidFill>
                  <a:schemeClr val="tx1"/>
                </a:solidFill>
                <a:latin typeface="Calibri" panose="020F050202020403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幼圆" panose="02010509060101010101" pitchFamily="49" charset="-122"/>
              </a:defRPr>
            </a:lvl9pPr>
          </a:lstStyle>
          <a:p>
            <a:pPr eaLnBrk="1" hangingPunct="1">
              <a:lnSpc>
                <a:spcPct val="130000"/>
              </a:lnSpc>
              <a:defRPr/>
            </a:pPr>
            <a:r>
              <a:rPr lang="zh-CN" altLang="en-US" sz="1400" b="1">
                <a:solidFill>
                  <a:schemeClr val="bg1"/>
                </a:solidFill>
                <a:latin typeface="微软雅黑" panose="020B0503020204020204" pitchFamily="34" charset="-122"/>
                <a:ea typeface="微软雅黑" panose="020B0503020204020204" pitchFamily="34" charset="-122"/>
                <a:sym typeface="+mn-ea"/>
              </a:rPr>
              <a:t>中国海洋大学数学科学学院</a:t>
            </a:r>
          </a:p>
        </p:txBody>
      </p:sp>
      <p:sp>
        <p:nvSpPr>
          <p:cNvPr id="5" name="标题 1"/>
          <p:cNvSpPr>
            <a:spLocks noGrp="1"/>
          </p:cNvSpPr>
          <p:nvPr>
            <p:ph type="title"/>
          </p:nvPr>
        </p:nvSpPr>
        <p:spPr>
          <a:xfrm>
            <a:off x="487363" y="118970"/>
            <a:ext cx="7716837" cy="515536"/>
          </a:xfrm>
        </p:spPr>
        <p:txBody>
          <a:bodyPr/>
          <a:lstStyle>
            <a:lvl1pPr>
              <a:defRPr sz="2800"/>
            </a:lvl1pPr>
          </a:lstStyle>
          <a:p>
            <a:r>
              <a:rPr lang="zh-CN" altLang="en-US" noProof="1"/>
              <a:t>单击此处编辑母版标题样式</a:t>
            </a:r>
          </a:p>
        </p:txBody>
      </p:sp>
      <p:sp>
        <p:nvSpPr>
          <p:cNvPr id="6" name="KSO_BC1"/>
          <p:cNvSpPr>
            <a:spLocks noGrp="1"/>
          </p:cNvSpPr>
          <p:nvPr>
            <p:ph idx="1"/>
          </p:nvPr>
        </p:nvSpPr>
        <p:spPr>
          <a:xfrm>
            <a:off x="487363" y="851825"/>
            <a:ext cx="8159750" cy="4366990"/>
          </a:xfrm>
          <a:prstGeom prst="rect">
            <a:avLst/>
          </a:prstGeom>
          <a:noFill/>
          <a:ln w="9525">
            <a:noFill/>
            <a:miter/>
          </a:ln>
        </p:spPr>
        <p:txBody>
          <a:bodyPr/>
          <a:lstStyle/>
          <a:p>
            <a:pPr lvl="0"/>
            <a:r>
              <a:rPr lang="zh-CN" altLang="en-US" noProof="0" dirty="0"/>
              <a:t>单击此处编辑母版文本样式</a:t>
            </a:r>
          </a:p>
        </p:txBody>
      </p:sp>
      <p:pic>
        <p:nvPicPr>
          <p:cNvPr id="45062" name="Picture 5" descr="C:\Users\滴滴\Desktop\F9496F212CB5876301B44239A5C9C6AF.pn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8255000" y="-39339"/>
            <a:ext cx="808355" cy="807727"/>
          </a:xfrm>
          <a:prstGeom prst="rect">
            <a:avLst/>
          </a:prstGeom>
          <a:noFill/>
          <a:ln w="9525">
            <a:noFill/>
          </a:ln>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内页版式">
    <p:spTree>
      <p:nvGrpSpPr>
        <p:cNvPr id="1" name=""/>
        <p:cNvGrpSpPr/>
        <p:nvPr/>
      </p:nvGrpSpPr>
      <p:grpSpPr>
        <a:xfrm>
          <a:off x="0" y="0"/>
          <a:ext cx="0" cy="0"/>
          <a:chOff x="0" y="0"/>
          <a:chExt cx="0" cy="0"/>
        </a:xfrm>
      </p:grpSpPr>
      <p:sp>
        <p:nvSpPr>
          <p:cNvPr id="2" name="日期占位符 3"/>
          <p:cNvSpPr>
            <a:spLocks noGrp="1"/>
          </p:cNvSpPr>
          <p:nvPr>
            <p:ph type="dt" sz="half" idx="10"/>
          </p:nvPr>
        </p:nvSpPr>
        <p:spPr bwMode="auto">
          <a:xfrm>
            <a:off x="457259" y="5296959"/>
            <a:ext cx="2133878" cy="3042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0" hangingPunct="0">
              <a:defRPr>
                <a:solidFill>
                  <a:prstClr val="black"/>
                </a:solidFill>
              </a:defRPr>
            </a:lvl1pPr>
          </a:lstStyle>
          <a:p>
            <a:pPr>
              <a:defRPr/>
            </a:pPr>
            <a:fld id="{435088A3-FB9A-4BAD-9DE4-5BE60607F442}" type="datetime1">
              <a:rPr lang="zh-CN" altLang="en-US"/>
              <a:t>2024/11/29</a:t>
            </a:fld>
            <a:endParaRPr lang="en-US" altLang="zh-CN"/>
          </a:p>
        </p:txBody>
      </p:sp>
      <p:sp>
        <p:nvSpPr>
          <p:cNvPr id="3" name="页脚占位符 4"/>
          <p:cNvSpPr>
            <a:spLocks noGrp="1"/>
          </p:cNvSpPr>
          <p:nvPr>
            <p:ph type="ftr" sz="quarter" idx="11"/>
          </p:nvPr>
        </p:nvSpPr>
        <p:spPr bwMode="auto">
          <a:xfrm>
            <a:off x="3124607" y="5296959"/>
            <a:ext cx="2894787" cy="3042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0" hangingPunct="0">
              <a:defRPr>
                <a:solidFill>
                  <a:prstClr val="black"/>
                </a:solidFill>
              </a:defRPr>
            </a:lvl1pPr>
          </a:lstStyle>
          <a:p>
            <a:pPr>
              <a:defRPr/>
            </a:pPr>
            <a:endParaRPr lang="zh-CN" altLang="en-US"/>
          </a:p>
        </p:txBody>
      </p:sp>
      <p:sp>
        <p:nvSpPr>
          <p:cNvPr id="4" name="灯片编号占位符 5"/>
          <p:cNvSpPr>
            <a:spLocks noGrp="1"/>
          </p:cNvSpPr>
          <p:nvPr>
            <p:ph type="sldNum" sz="quarter" idx="12"/>
          </p:nvPr>
        </p:nvSpPr>
        <p:spPr>
          <a:xfrm>
            <a:off x="6948202" y="5373688"/>
            <a:ext cx="2133878" cy="304271"/>
          </a:xfrm>
        </p:spPr>
        <p:txBody>
          <a:bodyPr/>
          <a:lstStyle>
            <a:lvl1pPr>
              <a:defRPr b="1">
                <a:solidFill>
                  <a:srgbClr val="C00000"/>
                </a:solidFill>
                <a:latin typeface="黑体" panose="02010609060101010101" pitchFamily="49" charset="-122"/>
                <a:ea typeface="黑体" panose="02010609060101010101" pitchFamily="49" charset="-122"/>
              </a:defRPr>
            </a:lvl1pPr>
          </a:lstStyle>
          <a:p>
            <a:pPr>
              <a:defRPr/>
            </a:pPr>
            <a:fld id="{D1F6CB21-14C8-450F-91CF-45F932DBA20C}" type="slidenum">
              <a:rPr lang="zh-CN" altLang="en-US"/>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3" y="360000"/>
            <a:ext cx="8139178" cy="540000"/>
          </a:xfrm>
        </p:spPr>
        <p:txBody>
          <a:bodyPr rtlCol="0">
            <a:noAutofit/>
          </a:bodyPr>
          <a:lstStyle>
            <a:lvl1pPr marL="0" marR="0" lvl="0" algn="l" defTabSz="91313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p>
        </p:txBody>
      </p:sp>
      <p:sp>
        <p:nvSpPr>
          <p:cNvPr id="3" name="内容占位符 2"/>
          <p:cNvSpPr>
            <a:spLocks noGrp="1"/>
          </p:cNvSpPr>
          <p:nvPr>
            <p:ph sz="half" idx="1"/>
          </p:nvPr>
        </p:nvSpPr>
        <p:spPr>
          <a:xfrm>
            <a:off x="502448" y="1080000"/>
            <a:ext cx="3962432" cy="4200000"/>
          </a:xfrm>
        </p:spPr>
        <p:txBody>
          <a:bodyPr rtlCol="0">
            <a:noAutofit/>
          </a:bodyPr>
          <a:lstStyle>
            <a:lvl1pPr marL="171450" marR="0" lvl="0"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3715" marR="0" lvl="1" indent="-171450" algn="l" defTabSz="913130" rtl="0" eaLnBrk="1" fontAlgn="auto" latinLnBrk="0" hangingPunct="1">
              <a:lnSpc>
                <a:spcPct val="130000"/>
              </a:lnSpc>
              <a:spcBef>
                <a:spcPts val="0"/>
              </a:spcBef>
              <a:spcAft>
                <a:spcPts val="1000"/>
              </a:spcAft>
              <a:buFont typeface="Arial" panose="020B0604020202020204" pitchFamily="34" charset="0"/>
              <a:buChar char="•"/>
              <a:tabLst>
                <a:tab pos="160718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5980" marR="0" lvl="2"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198245" marR="0" lvl="3"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1145" marR="0" lvl="4"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4" name="内容占位符 3"/>
          <p:cNvSpPr>
            <a:spLocks noGrp="1"/>
          </p:cNvSpPr>
          <p:nvPr>
            <p:ph sz="half" idx="2"/>
          </p:nvPr>
        </p:nvSpPr>
        <p:spPr>
          <a:xfrm>
            <a:off x="4679158" y="1080000"/>
            <a:ext cx="3962432" cy="420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fld id="{68146121-023C-4232-B045-406DAE59D323}"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2413" y="360000"/>
            <a:ext cx="8139178" cy="540000"/>
          </a:xfrm>
        </p:spPr>
        <p:txBody>
          <a:bodyPr rtlCol="0">
            <a:noAutofit/>
          </a:bodyPr>
          <a:lstStyle>
            <a:lvl1pPr marL="0" marR="0" lvl="0" algn="l" defTabSz="91313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p>
        </p:txBody>
      </p:sp>
      <p:sp>
        <p:nvSpPr>
          <p:cNvPr id="3" name="文本占位符 2"/>
          <p:cNvSpPr>
            <a:spLocks noGrp="1"/>
          </p:cNvSpPr>
          <p:nvPr>
            <p:ph type="body" idx="1" hasCustomPrompt="1"/>
          </p:nvPr>
        </p:nvSpPr>
        <p:spPr>
          <a:xfrm>
            <a:off x="502448" y="1080000"/>
            <a:ext cx="3962432" cy="317503"/>
          </a:xfrm>
        </p:spPr>
        <p:txBody>
          <a:bodyPr tIns="38052" rIns="76098" bIns="38052">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265" indent="0">
              <a:buNone/>
              <a:defRPr sz="1500" b="1"/>
            </a:lvl2pPr>
            <a:lvl3pPr marL="685165" indent="0">
              <a:buNone/>
              <a:defRPr sz="1300" b="1"/>
            </a:lvl3pPr>
            <a:lvl4pPr marL="1027430" indent="0">
              <a:buNone/>
              <a:defRPr sz="1200" b="1"/>
            </a:lvl4pPr>
            <a:lvl5pPr marL="1369695" indent="0">
              <a:buNone/>
              <a:defRPr sz="1200" b="1"/>
            </a:lvl5pPr>
            <a:lvl6pPr marL="1711960" indent="0">
              <a:buNone/>
              <a:defRPr sz="1200" b="1"/>
            </a:lvl6pPr>
            <a:lvl7pPr marL="2054860" indent="0">
              <a:buNone/>
              <a:defRPr sz="1200" b="1"/>
            </a:lvl7pPr>
            <a:lvl8pPr marL="2397125" indent="0">
              <a:buNone/>
              <a:defRPr sz="1200" b="1"/>
            </a:lvl8pPr>
            <a:lvl9pPr marL="2739390" indent="0">
              <a:buNone/>
              <a:defRPr sz="1200" b="1"/>
            </a:lvl9pPr>
          </a:lstStyle>
          <a:p>
            <a:pPr lvl="0"/>
            <a:r>
              <a:rPr lang="zh-CN" altLang="en-US" noProof="1"/>
              <a:t>单击此处编辑文本</a:t>
            </a:r>
          </a:p>
        </p:txBody>
      </p:sp>
      <p:sp>
        <p:nvSpPr>
          <p:cNvPr id="4" name="内容占位符 3"/>
          <p:cNvSpPr>
            <a:spLocks noGrp="1"/>
          </p:cNvSpPr>
          <p:nvPr>
            <p:ph sz="half" idx="2"/>
          </p:nvPr>
        </p:nvSpPr>
        <p:spPr>
          <a:xfrm>
            <a:off x="502444" y="1490869"/>
            <a:ext cx="3962400" cy="3793528"/>
          </a:xfrm>
        </p:spPr>
        <p:txBody>
          <a:bodyPr rtlCol="0">
            <a:noAutofit/>
          </a:bodyPr>
          <a:lstStyle>
            <a:lvl1pPr marL="171450" marR="0" lvl="0"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3715" marR="0" lvl="1" indent="-171450" algn="l" defTabSz="913130" rtl="0" eaLnBrk="1" fontAlgn="auto" latinLnBrk="0" hangingPunct="1">
              <a:lnSpc>
                <a:spcPct val="130000"/>
              </a:lnSpc>
              <a:spcBef>
                <a:spcPts val="0"/>
              </a:spcBef>
              <a:spcAft>
                <a:spcPts val="1000"/>
              </a:spcAft>
              <a:buFont typeface="Arial" panose="020B0604020202020204" pitchFamily="34" charset="0"/>
              <a:buChar char="•"/>
              <a:tabLst>
                <a:tab pos="160718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5980" marR="0" lvl="2"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198245" marR="0" lvl="3"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1145" marR="0" lvl="4"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5" name="文本占位符 4"/>
          <p:cNvSpPr>
            <a:spLocks noGrp="1"/>
          </p:cNvSpPr>
          <p:nvPr>
            <p:ph type="body" sz="quarter" idx="3" hasCustomPrompt="1"/>
          </p:nvPr>
        </p:nvSpPr>
        <p:spPr>
          <a:xfrm>
            <a:off x="4676815" y="1080000"/>
            <a:ext cx="3962432" cy="317503"/>
          </a:xfrm>
        </p:spPr>
        <p:txBody>
          <a:bodyPr tIns="38052" rIns="76098" bIns="38052" rtlCol="0">
            <a:noAutofit/>
          </a:bodyPr>
          <a:lstStyle>
            <a:lvl1pPr marL="0" marR="0" lvl="0" indent="0" algn="l" defTabSz="91313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265" indent="0">
              <a:buNone/>
              <a:defRPr sz="1500" b="1"/>
            </a:lvl2pPr>
            <a:lvl3pPr marL="685165" indent="0">
              <a:buNone/>
              <a:defRPr sz="1300" b="1"/>
            </a:lvl3pPr>
            <a:lvl4pPr marL="1027430" indent="0">
              <a:buNone/>
              <a:defRPr sz="1200" b="1"/>
            </a:lvl4pPr>
            <a:lvl5pPr marL="1369695" indent="0">
              <a:buNone/>
              <a:defRPr sz="1200" b="1"/>
            </a:lvl5pPr>
            <a:lvl6pPr marL="1711960" indent="0">
              <a:buNone/>
              <a:defRPr sz="1200" b="1"/>
            </a:lvl6pPr>
            <a:lvl7pPr marL="2054860" indent="0">
              <a:buNone/>
              <a:defRPr sz="1200" b="1"/>
            </a:lvl7pPr>
            <a:lvl8pPr marL="2397125" indent="0">
              <a:buNone/>
              <a:defRPr sz="1200" b="1"/>
            </a:lvl8pPr>
            <a:lvl9pPr marL="2739390" indent="0">
              <a:buNone/>
              <a:defRPr sz="1200" b="1"/>
            </a:lvl9pPr>
          </a:lstStyle>
          <a:p>
            <a:pPr lvl="0"/>
            <a:r>
              <a:rPr noProof="1">
                <a:sym typeface="+mn-ea"/>
              </a:rPr>
              <a:t>单击此处编辑文本</a:t>
            </a:r>
          </a:p>
        </p:txBody>
      </p:sp>
      <p:sp>
        <p:nvSpPr>
          <p:cNvPr id="6" name="内容占位符 5"/>
          <p:cNvSpPr>
            <a:spLocks noGrp="1"/>
          </p:cNvSpPr>
          <p:nvPr>
            <p:ph sz="quarter" idx="4"/>
          </p:nvPr>
        </p:nvSpPr>
        <p:spPr>
          <a:xfrm>
            <a:off x="4676815" y="1490869"/>
            <a:ext cx="3962432" cy="3793528"/>
          </a:xfrm>
        </p:spPr>
        <p:txBody>
          <a:bodyPr rtlCol="0">
            <a:noAutofit/>
          </a:bodyPr>
          <a:lstStyle>
            <a:lvl1pPr marL="171450" marR="0" lvl="0"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3715" marR="0" lvl="1" indent="-171450" algn="l" defTabSz="913130" rtl="0" eaLnBrk="1" fontAlgn="auto" latinLnBrk="0" hangingPunct="1">
              <a:lnSpc>
                <a:spcPct val="130000"/>
              </a:lnSpc>
              <a:spcBef>
                <a:spcPts val="0"/>
              </a:spcBef>
              <a:spcAft>
                <a:spcPts val="1000"/>
              </a:spcAft>
              <a:buFont typeface="Arial" panose="020B0604020202020204" pitchFamily="34" charset="0"/>
              <a:buChar char="•"/>
              <a:tabLst>
                <a:tab pos="160718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5980" marR="0" lvl="2"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198245" marR="0" lvl="3"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1145" marR="0" lvl="4"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7"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8"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9" name="灯片编号占位符 5"/>
          <p:cNvSpPr>
            <a:spLocks noGrp="1"/>
          </p:cNvSpPr>
          <p:nvPr>
            <p:ph type="sldNum" sz="quarter" idx="12"/>
            <p:custDataLst>
              <p:tags r:id="rId3"/>
            </p:custDataLst>
          </p:nvPr>
        </p:nvSpPr>
        <p:spPr/>
        <p:txBody>
          <a:bodyPr/>
          <a:lstStyle>
            <a:lvl1pPr>
              <a:defRPr/>
            </a:lvl1pPr>
          </a:lstStyle>
          <a:p>
            <a:fld id="{8EF7D6B9-9DFB-4659-86F2-0F366958B866}"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Autofit/>
          </a:bodyPr>
          <a:lstStyle>
            <a:lvl1pPr marL="0" marR="0" lvl="0" algn="l" defTabSz="91313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fld id="{5C3FECF6-D363-41EF-A2E3-6AC3B82D6314}"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fld id="{14B589AC-3AA3-4CE0-B1C0-957AF5F477A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02448" y="1080000"/>
            <a:ext cx="3962432" cy="4200000"/>
          </a:xfrm>
        </p:spPr>
        <p:txBody>
          <a:bodyPr rtlCol="0">
            <a:noAutofit/>
          </a:bodyPr>
          <a:lstStyle>
            <a:lvl1pPr marL="0" marR="0" lvl="0" indent="0" algn="l" defTabSz="91313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3715" marR="0" lvl="1" indent="-171450" algn="l" defTabSz="913130" rtl="0" eaLnBrk="1" fontAlgn="auto" latinLnBrk="0" hangingPunct="1">
              <a:lnSpc>
                <a:spcPct val="130000"/>
              </a:lnSpc>
              <a:spcBef>
                <a:spcPts val="0"/>
              </a:spcBef>
              <a:spcAft>
                <a:spcPts val="1000"/>
              </a:spcAft>
              <a:buFont typeface="Arial" panose="020B0604020202020204" pitchFamily="34" charset="0"/>
              <a:buChar char="•"/>
              <a:tabLst>
                <a:tab pos="160718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5980" marR="0" lvl="2"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198245" marR="0" lvl="3"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1145" marR="0" lvl="4"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noProof="1">
              <a:sym typeface="+mn-ea"/>
            </a:endParaRPr>
          </a:p>
        </p:txBody>
      </p:sp>
      <p:sp>
        <p:nvSpPr>
          <p:cNvPr id="4" name="文本占位符 3"/>
          <p:cNvSpPr>
            <a:spLocks noGrp="1"/>
          </p:cNvSpPr>
          <p:nvPr>
            <p:ph type="body" sz="half" idx="2"/>
          </p:nvPr>
        </p:nvSpPr>
        <p:spPr>
          <a:xfrm>
            <a:off x="4679194" y="1080000"/>
            <a:ext cx="3962432" cy="4200000"/>
          </a:xfrm>
        </p:spPr>
        <p:txBody>
          <a:bodyPr rtlCol="0">
            <a:normAutofit/>
          </a:bodyPr>
          <a:lstStyle>
            <a:lvl1pPr marL="171450" marR="0" lvl="0" indent="-171450" algn="l" defTabSz="91313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noProof="1">
                <a:sym typeface="+mn-ea"/>
              </a:rPr>
              <a:t>单击此处编辑母版文本样式</a:t>
            </a:r>
          </a:p>
        </p:txBody>
      </p:sp>
      <p:sp>
        <p:nvSpPr>
          <p:cNvPr id="9" name="标题 8"/>
          <p:cNvSpPr>
            <a:spLocks noGrp="1"/>
          </p:cNvSpPr>
          <p:nvPr>
            <p:ph type="title"/>
          </p:nvPr>
        </p:nvSpPr>
        <p:spPr/>
        <p:txBody>
          <a:bodyPr/>
          <a:lstStyle/>
          <a:p>
            <a:r>
              <a:rPr lang="zh-CN" altLang="en-US" noProof="1"/>
              <a:t>单击此处编辑母版标题样式</a:t>
            </a:r>
          </a:p>
        </p:txBody>
      </p:sp>
      <p:sp>
        <p:nvSpPr>
          <p:cNvPr id="5"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fld id="{EA9BE1A4-D795-44BD-89CD-E0F453CA1F53}"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793760"/>
            <a:ext cx="713238" cy="4490756"/>
          </a:xfrm>
        </p:spPr>
        <p:txBody>
          <a:bodyPr vert="eaVert" rtlCol="0">
            <a:noAutofit/>
          </a:bodyPr>
          <a:lstStyle>
            <a:lvl1pPr marL="0" marR="0" lvl="0" algn="l" defTabSz="91313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p>
        </p:txBody>
      </p:sp>
      <p:sp>
        <p:nvSpPr>
          <p:cNvPr id="3" name="竖排文字占位符 2"/>
          <p:cNvSpPr>
            <a:spLocks noGrp="1"/>
          </p:cNvSpPr>
          <p:nvPr>
            <p:ph type="body" orient="vert" idx="1"/>
          </p:nvPr>
        </p:nvSpPr>
        <p:spPr>
          <a:xfrm>
            <a:off x="502446" y="793750"/>
            <a:ext cx="7371076" cy="4490756"/>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1"/>
            </p:custDataLst>
          </p:nvPr>
        </p:nvSpPr>
        <p:spPr/>
        <p:txBody>
          <a:bodyPr/>
          <a:lstStyle>
            <a:lvl1pPr>
              <a:defRPr/>
            </a:lvl1pPr>
          </a:lstStyle>
          <a:p>
            <a:fld id="{760FBDFE-C587-4B4C-A407-44438C67B59E}" type="datetimeFigureOut">
              <a:rPr lang="zh-CN" altLang="en-US"/>
              <a:t>2024/11/29</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fld id="{6CB62A97-17D6-43A4-B7F2-742AADB0A0D4}"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no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custDataLst>
              <p:tags r:id="rId13"/>
            </p:custDataLst>
          </p:nvPr>
        </p:nvSpPr>
        <p:spPr bwMode="auto">
          <a:xfrm>
            <a:off x="501652" y="360363"/>
            <a:ext cx="8140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64" tIns="38052" rIns="76098" bIns="38052" numCol="1" anchor="ctr" anchorCtr="0" compatLnSpc="1"/>
          <a:lstStyle/>
          <a:p>
            <a:pPr lvl="0"/>
            <a:r>
              <a:rPr lang="zh-CN" altLang="en-US"/>
              <a:t>单击此处编辑母版标题样式</a:t>
            </a:r>
          </a:p>
        </p:txBody>
      </p:sp>
      <p:sp>
        <p:nvSpPr>
          <p:cNvPr id="2051" name="文本占位符 2"/>
          <p:cNvSpPr>
            <a:spLocks noGrp="1" noChangeArrowheads="1"/>
          </p:cNvSpPr>
          <p:nvPr>
            <p:ph type="body" idx="9"/>
            <p:custDataLst>
              <p:tags r:id="rId14"/>
            </p:custDataLst>
          </p:nvPr>
        </p:nvSpPr>
        <p:spPr bwMode="auto">
          <a:xfrm>
            <a:off x="501652" y="1079503"/>
            <a:ext cx="81407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64" tIns="0" rIns="8243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660434" y="5291138"/>
            <a:ext cx="2024063" cy="265112"/>
          </a:xfrm>
          <a:prstGeom prst="rect">
            <a:avLst/>
          </a:prstGeom>
        </p:spPr>
        <p:txBody>
          <a:bodyPr vert="horz" lIns="91319" tIns="45657" rIns="91319" bIns="45657" rtlCol="0" anchor="ctr">
            <a:normAutofit/>
          </a:bodyPr>
          <a:lstStyle>
            <a:lvl1pPr algn="l">
              <a:defRPr sz="900" noProof="1" smtClean="0">
                <a:solidFill>
                  <a:schemeClr val="tx1">
                    <a:tint val="75000"/>
                  </a:schemeClr>
                </a:solidFill>
              </a:defRPr>
            </a:lvl1pPr>
          </a:lstStyle>
          <a:p>
            <a:fld id="{760FBDFE-C587-4B4C-A407-44438C67B59E}" type="datetimeFigureOut">
              <a:rPr lang="zh-CN" altLang="en-US"/>
              <a:t>2024/11/29</a:t>
            </a:fld>
            <a:endParaRPr lang="zh-CN" altLang="en-US"/>
          </a:p>
        </p:txBody>
      </p:sp>
      <p:sp>
        <p:nvSpPr>
          <p:cNvPr id="5" name="页脚占位符 4"/>
          <p:cNvSpPr>
            <a:spLocks noGrp="1"/>
          </p:cNvSpPr>
          <p:nvPr>
            <p:ph type="ftr" sz="quarter" idx="3"/>
            <p:custDataLst>
              <p:tags r:id="rId16"/>
            </p:custDataLst>
          </p:nvPr>
        </p:nvSpPr>
        <p:spPr>
          <a:xfrm>
            <a:off x="3087722" y="5291138"/>
            <a:ext cx="2968625" cy="265112"/>
          </a:xfrm>
          <a:prstGeom prst="rect">
            <a:avLst/>
          </a:prstGeom>
        </p:spPr>
        <p:txBody>
          <a:bodyPr vert="horz" lIns="91319" tIns="45657" rIns="91319" bIns="45657" rtlCol="0" anchor="ctr">
            <a:normAutofit/>
          </a:bodyPr>
          <a:lstStyle>
            <a:lvl1pPr algn="ctr">
              <a:defRPr sz="900" noProof="1" dirty="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6457951" y="5291138"/>
            <a:ext cx="2025650" cy="265112"/>
          </a:xfrm>
          <a:prstGeom prst="rect">
            <a:avLst/>
          </a:prstGeom>
        </p:spPr>
        <p:txBody>
          <a:bodyPr vert="horz" wrap="square" lIns="91319" tIns="45657" rIns="91319" bIns="45657" numCol="1" anchor="ctr" anchorCtr="0" compatLnSpc="1">
            <a:normAutofit/>
          </a:bodyPr>
          <a:lstStyle>
            <a:lvl1pPr algn="r">
              <a:defRPr sz="900">
                <a:solidFill>
                  <a:srgbClr val="898989"/>
                </a:solidFill>
              </a:defRPr>
            </a:lvl1pPr>
          </a:lstStyle>
          <a:p>
            <a:fld id="{49E6C5FF-3D3C-481F-9957-9A1A5FFC5EE4}" type="slidenum">
              <a:rPr lang="zh-CN" altLang="en-US"/>
              <a:t>‹#›</a:t>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19" tIns="45657" rIns="91319" bIns="45657" anchor="ctr"/>
          <a:lstStyle/>
          <a:p>
            <a:pPr algn="ctr"/>
            <a:endParaRPr lang="zh-CN" altLang="en-US" sz="100"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165" rtl="0" fontAlgn="base">
        <a:spcBef>
          <a:spcPct val="0"/>
        </a:spcBef>
        <a:spcAft>
          <a:spcPct val="0"/>
        </a:spcAft>
        <a:defRPr sz="2100" b="1" kern="1200" spc="200">
          <a:solidFill>
            <a:schemeClr val="tx1"/>
          </a:solidFill>
          <a:latin typeface="+mj-lt"/>
          <a:ea typeface="+mj-ea"/>
          <a:cs typeface="+mj-cs"/>
        </a:defRPr>
      </a:lvl1pPr>
      <a:lvl2pPr algn="l" defTabSz="685165"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2pPr>
      <a:lvl3pPr algn="l" defTabSz="685165"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3pPr>
      <a:lvl4pPr algn="l" defTabSz="685165"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4pPr>
      <a:lvl5pPr algn="l" defTabSz="685165"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5pPr>
      <a:lvl6pPr marL="456565" algn="l" defTabSz="685165"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6pPr>
      <a:lvl7pPr marL="913130" algn="l" defTabSz="685165"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7pPr>
      <a:lvl8pPr marL="1369695" algn="l" defTabSz="685165"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8pPr>
      <a:lvl9pPr marL="1826260" algn="l" defTabSz="685165" rtl="0" fontAlgn="base">
        <a:spcBef>
          <a:spcPct val="0"/>
        </a:spcBef>
        <a:spcAft>
          <a:spcPct val="0"/>
        </a:spcAft>
        <a:defRPr sz="2100" b="1">
          <a:solidFill>
            <a:schemeClr val="tx1"/>
          </a:solidFill>
          <a:latin typeface="Arial" panose="020B0604020202020204" pitchFamily="34" charset="0"/>
          <a:ea typeface="微软雅黑" panose="020B0503020204020204" pitchFamily="34" charset="-122"/>
        </a:defRPr>
      </a:lvl9pPr>
    </p:titleStyle>
    <p:bodyStyle>
      <a:lvl1pPr marL="171450" indent="-171450" algn="l" defTabSz="685165" rtl="0" fontAlgn="base">
        <a:lnSpc>
          <a:spcPct val="130000"/>
        </a:lnSpc>
        <a:spcBef>
          <a:spcPct val="0"/>
        </a:spcBef>
        <a:spcAft>
          <a:spcPts val="1000"/>
        </a:spcAft>
        <a:buFont typeface="Arial" panose="020B0604020202020204" pitchFamily="34" charset="0"/>
        <a:buChar char="•"/>
        <a:defRPr sz="1200" kern="1200" spc="150">
          <a:solidFill>
            <a:schemeClr val="tx1"/>
          </a:solidFill>
          <a:latin typeface="+mn-lt"/>
          <a:ea typeface="+mn-ea"/>
          <a:cs typeface="+mn-cs"/>
        </a:defRPr>
      </a:lvl1pPr>
      <a:lvl2pPr marL="513715" indent="-171450" algn="l" defTabSz="685165" rtl="0" fontAlgn="base">
        <a:lnSpc>
          <a:spcPct val="130000"/>
        </a:lnSpc>
        <a:spcBef>
          <a:spcPct val="0"/>
        </a:spcBef>
        <a:spcAft>
          <a:spcPts val="1000"/>
        </a:spcAft>
        <a:buFont typeface="Arial" panose="020B0604020202020204" pitchFamily="34" charset="0"/>
        <a:buChar char="•"/>
        <a:tabLst>
          <a:tab pos="1204595" algn="l"/>
        </a:tabLst>
        <a:defRPr sz="1200" kern="1200" spc="150">
          <a:solidFill>
            <a:schemeClr val="tx1"/>
          </a:solidFill>
          <a:latin typeface="+mn-lt"/>
          <a:ea typeface="+mn-ea"/>
          <a:cs typeface="+mn-cs"/>
        </a:defRPr>
      </a:lvl2pPr>
      <a:lvl3pPr marL="855980" indent="-171450" algn="l" defTabSz="685165" rtl="0" fontAlgn="base">
        <a:lnSpc>
          <a:spcPct val="130000"/>
        </a:lnSpc>
        <a:spcBef>
          <a:spcPct val="0"/>
        </a:spcBef>
        <a:spcAft>
          <a:spcPts val="1000"/>
        </a:spcAft>
        <a:buFont typeface="Arial" panose="020B0604020202020204" pitchFamily="34" charset="0"/>
        <a:buChar char="•"/>
        <a:tabLst>
          <a:tab pos="1204595" algn="l"/>
        </a:tabLst>
        <a:defRPr sz="1200" kern="1200" spc="150">
          <a:solidFill>
            <a:schemeClr val="tx1"/>
          </a:solidFill>
          <a:latin typeface="+mn-lt"/>
          <a:ea typeface="+mn-ea"/>
          <a:cs typeface="+mn-cs"/>
        </a:defRPr>
      </a:lvl3pPr>
      <a:lvl4pPr marL="1198245" indent="-171450" algn="l" defTabSz="685165" rtl="0" fontAlgn="base">
        <a:lnSpc>
          <a:spcPct val="130000"/>
        </a:lnSpc>
        <a:spcBef>
          <a:spcPct val="0"/>
        </a:spcBef>
        <a:spcAft>
          <a:spcPts val="1000"/>
        </a:spcAft>
        <a:buFont typeface="Arial" panose="020B0604020202020204" pitchFamily="34" charset="0"/>
        <a:buChar char="•"/>
        <a:tabLst>
          <a:tab pos="1204595" algn="l"/>
        </a:tabLst>
        <a:defRPr sz="1200" kern="1200" spc="150">
          <a:solidFill>
            <a:schemeClr val="tx1"/>
          </a:solidFill>
          <a:latin typeface="+mn-lt"/>
          <a:ea typeface="+mn-ea"/>
          <a:cs typeface="+mn-cs"/>
        </a:defRPr>
      </a:lvl4pPr>
      <a:lvl5pPr marL="1541145" indent="-171450" algn="l" defTabSz="685165" rtl="0" fontAlgn="base">
        <a:lnSpc>
          <a:spcPct val="130000"/>
        </a:lnSpc>
        <a:spcBef>
          <a:spcPct val="0"/>
        </a:spcBef>
        <a:spcAft>
          <a:spcPts val="1000"/>
        </a:spcAft>
        <a:buFont typeface="Arial" panose="020B0604020202020204" pitchFamily="34" charset="0"/>
        <a:buChar char="•"/>
        <a:tabLst>
          <a:tab pos="1204595" algn="l"/>
        </a:tabLst>
        <a:defRPr sz="1200" kern="1200" spc="150">
          <a:solidFill>
            <a:schemeClr val="tx1"/>
          </a:solidFill>
          <a:latin typeface="+mn-lt"/>
          <a:ea typeface="+mn-ea"/>
          <a:cs typeface="+mn-cs"/>
        </a:defRPr>
      </a:lvl5pPr>
      <a:lvl6pPr marL="1883410"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5675"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67940"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0840" indent="-171450" algn="l" defTabSz="685165"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85165" rtl="0" eaLnBrk="1" latinLnBrk="0" hangingPunct="1">
        <a:defRPr sz="1300" kern="1200">
          <a:solidFill>
            <a:schemeClr val="tx1"/>
          </a:solidFill>
          <a:latin typeface="+mn-lt"/>
          <a:ea typeface="+mn-ea"/>
          <a:cs typeface="+mn-cs"/>
        </a:defRPr>
      </a:lvl1pPr>
      <a:lvl2pPr marL="342265" algn="l" defTabSz="685165" rtl="0" eaLnBrk="1" latinLnBrk="0" hangingPunct="1">
        <a:defRPr sz="1300" kern="1200">
          <a:solidFill>
            <a:schemeClr val="tx1"/>
          </a:solidFill>
          <a:latin typeface="+mn-lt"/>
          <a:ea typeface="+mn-ea"/>
          <a:cs typeface="+mn-cs"/>
        </a:defRPr>
      </a:lvl2pPr>
      <a:lvl3pPr marL="685165" algn="l" defTabSz="685165" rtl="0" eaLnBrk="1" latinLnBrk="0" hangingPunct="1">
        <a:defRPr sz="1300" kern="1200">
          <a:solidFill>
            <a:schemeClr val="tx1"/>
          </a:solidFill>
          <a:latin typeface="+mn-lt"/>
          <a:ea typeface="+mn-ea"/>
          <a:cs typeface="+mn-cs"/>
        </a:defRPr>
      </a:lvl3pPr>
      <a:lvl4pPr marL="1027430" algn="l" defTabSz="685165" rtl="0" eaLnBrk="1" latinLnBrk="0" hangingPunct="1">
        <a:defRPr sz="1300" kern="1200">
          <a:solidFill>
            <a:schemeClr val="tx1"/>
          </a:solidFill>
          <a:latin typeface="+mn-lt"/>
          <a:ea typeface="+mn-ea"/>
          <a:cs typeface="+mn-cs"/>
        </a:defRPr>
      </a:lvl4pPr>
      <a:lvl5pPr marL="1369695" algn="l" defTabSz="685165" rtl="0" eaLnBrk="1" latinLnBrk="0" hangingPunct="1">
        <a:defRPr sz="1300" kern="1200">
          <a:solidFill>
            <a:schemeClr val="tx1"/>
          </a:solidFill>
          <a:latin typeface="+mn-lt"/>
          <a:ea typeface="+mn-ea"/>
          <a:cs typeface="+mn-cs"/>
        </a:defRPr>
      </a:lvl5pPr>
      <a:lvl6pPr marL="1711960" algn="l" defTabSz="685165" rtl="0" eaLnBrk="1" latinLnBrk="0" hangingPunct="1">
        <a:defRPr sz="1300" kern="1200">
          <a:solidFill>
            <a:schemeClr val="tx1"/>
          </a:solidFill>
          <a:latin typeface="+mn-lt"/>
          <a:ea typeface="+mn-ea"/>
          <a:cs typeface="+mn-cs"/>
        </a:defRPr>
      </a:lvl6pPr>
      <a:lvl7pPr marL="2054860" algn="l" defTabSz="685165" rtl="0" eaLnBrk="1" latinLnBrk="0" hangingPunct="1">
        <a:defRPr sz="1300" kern="1200">
          <a:solidFill>
            <a:schemeClr val="tx1"/>
          </a:solidFill>
          <a:latin typeface="+mn-lt"/>
          <a:ea typeface="+mn-ea"/>
          <a:cs typeface="+mn-cs"/>
        </a:defRPr>
      </a:lvl7pPr>
      <a:lvl8pPr marL="2397125" algn="l" defTabSz="685165" rtl="0" eaLnBrk="1" latinLnBrk="0" hangingPunct="1">
        <a:defRPr sz="1300" kern="1200">
          <a:solidFill>
            <a:schemeClr val="tx1"/>
          </a:solidFill>
          <a:latin typeface="+mn-lt"/>
          <a:ea typeface="+mn-ea"/>
          <a:cs typeface="+mn-cs"/>
        </a:defRPr>
      </a:lvl8pPr>
      <a:lvl9pPr marL="2739390" algn="l" defTabSz="68516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9" tIns="45657" rIns="91319" bIns="45657" numCol="1" anchor="ctr" anchorCtr="0" compatLnSpc="1"/>
          <a:lstStyle/>
          <a:p>
            <a:pPr lvl="0"/>
            <a:r>
              <a:rPr lang="zh-CN" altLang="zh-CN">
                <a:sym typeface="Franklin Gothic Medium" panose="020B0603020102020204" pitchFamily="34" charset="0"/>
              </a:rPr>
              <a:t>单击此处编辑母版标题样式</a:t>
            </a:r>
          </a:p>
        </p:txBody>
      </p:sp>
      <p:sp>
        <p:nvSpPr>
          <p:cNvPr id="1027" name="文本占位符 2"/>
          <p:cNvSpPr>
            <a:spLocks noGrp="1" noChangeArrowheads="1"/>
          </p:cNvSpPr>
          <p:nvPr>
            <p:ph type="body" idx="9"/>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9" tIns="45657" rIns="91319" bIns="45657" numCol="1" anchor="t" anchorCtr="0" compatLnSpc="1"/>
          <a:lstStyle/>
          <a:p>
            <a:pPr lvl="0"/>
            <a:r>
              <a:rPr lang="zh-CN" altLang="zh-CN">
                <a:sym typeface="Franklin Gothic Medium" panose="020B0603020102020204" pitchFamily="34" charset="0"/>
              </a:rPr>
              <a:t>单击此处编辑母版文本样式</a:t>
            </a:r>
          </a:p>
          <a:p>
            <a:pPr lvl="1"/>
            <a:r>
              <a:rPr lang="zh-CN" altLang="zh-CN">
                <a:sym typeface="Franklin Gothic Medium" panose="020B0603020102020204" pitchFamily="34" charset="0"/>
              </a:rPr>
              <a:t>第二级</a:t>
            </a:r>
          </a:p>
          <a:p>
            <a:pPr lvl="2"/>
            <a:r>
              <a:rPr lang="zh-CN" altLang="zh-CN">
                <a:sym typeface="Franklin Gothic Medium" panose="020B0603020102020204" pitchFamily="34" charset="0"/>
              </a:rPr>
              <a:t>第三级</a:t>
            </a:r>
          </a:p>
          <a:p>
            <a:pPr lvl="3"/>
            <a:r>
              <a:rPr lang="zh-CN" altLang="zh-CN">
                <a:sym typeface="Franklin Gothic Medium" panose="020B0603020102020204" pitchFamily="34" charset="0"/>
              </a:rPr>
              <a:t>第四级</a:t>
            </a:r>
          </a:p>
          <a:p>
            <a:pPr lvl="4"/>
            <a:r>
              <a:rPr lang="zh-CN" altLang="zh-CN">
                <a:sym typeface="Franklin Gothic Medium" panose="020B0603020102020204" pitchFamily="34" charset="0"/>
              </a:rPr>
              <a:t>第五级</a:t>
            </a:r>
          </a:p>
        </p:txBody>
      </p:sp>
      <p:sp>
        <p:nvSpPr>
          <p:cNvPr id="1028" name="日期占位符 3"/>
          <p:cNvSpPr>
            <a:spLocks noGrp="1" noChangeArrowheads="1"/>
          </p:cNvSpPr>
          <p:nvPr>
            <p:ph type="dt" sz="half" idx="2"/>
          </p:nvPr>
        </p:nvSpPr>
        <p:spPr bwMode="auto">
          <a:xfrm>
            <a:off x="457200" y="5297488"/>
            <a:ext cx="2133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9" tIns="45657" rIns="91319" bIns="45657" numCol="1" anchor="ctr" anchorCtr="0" compatLnSpc="1"/>
          <a:lstStyle>
            <a:lvl1pPr eaLnBrk="1" hangingPunct="1">
              <a:buFont typeface="Arial" panose="020B0604020202020204" pitchFamily="34" charset="0"/>
              <a:buNone/>
              <a:defRPr sz="1200">
                <a:solidFill>
                  <a:srgbClr val="898989"/>
                </a:solidFill>
              </a:defRPr>
            </a:lvl1pPr>
          </a:lstStyle>
          <a:p>
            <a:pPr>
              <a:defRPr/>
            </a:pPr>
            <a:fld id="{D36DC26C-44FE-410F-BB1E-0D04FF612264}" type="datetime1">
              <a:rPr lang="zh-CN" altLang="en-US"/>
              <a:t>2024/11/29</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5297488"/>
            <a:ext cx="2895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9" tIns="45657" rIns="91319" bIns="45657"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5297488"/>
            <a:ext cx="2133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9" tIns="45657" rIns="91319" bIns="45657" numCol="1" anchor="ctr" anchorCtr="0" compatLnSpc="1"/>
          <a:lstStyle>
            <a:lvl1pPr algn="r">
              <a:defRPr sz="1200">
                <a:solidFill>
                  <a:srgbClr val="898989"/>
                </a:solidFill>
              </a:defRPr>
            </a:lvl1pPr>
          </a:lstStyle>
          <a:p>
            <a:fld id="{D5621B7D-82DC-486C-BACD-7CB61BC95EFC}"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p:txStyles>
    <p:titleStyle>
      <a:lvl1pPr marL="913130" indent="-913130" algn="ctr" rtl="0" eaLnBrk="0" fontAlgn="base" hangingPunct="0">
        <a:spcBef>
          <a:spcPct val="0"/>
        </a:spcBef>
        <a:spcAft>
          <a:spcPct val="0"/>
        </a:spcAft>
        <a:defRPr sz="4400" kern="1200">
          <a:solidFill>
            <a:schemeClr val="tx1"/>
          </a:solidFill>
          <a:latin typeface="+mj-lt"/>
          <a:ea typeface="+mj-ea"/>
          <a:cs typeface="+mj-cs"/>
          <a:sym typeface="Franklin Gothic Medium" panose="020B0603020102020204" pitchFamily="34" charset="0"/>
        </a:defRPr>
      </a:lvl1pPr>
      <a:lvl2pPr marL="913130" indent="-91313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913130" indent="-91313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913130" indent="-91313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913130" indent="-91313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1369695" indent="-91313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1826260" indent="-91313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2282825" indent="-91313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2739390" indent="-91313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p:titleStyle>
    <p:bodyStyle>
      <a:lvl1pPr marL="342265" indent="-342265"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Franklin Gothic Medium" panose="020B0603020102020204" pitchFamily="34" charset="0"/>
        </a:defRPr>
      </a:lvl1pPr>
      <a:lvl2pPr marL="741680" indent="-28511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Franklin Gothic Medium" panose="020B0603020102020204" pitchFamily="34" charset="0"/>
        </a:defRPr>
      </a:lvl2pPr>
      <a:lvl3pPr marL="114173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Franklin Gothic Medium" panose="020B0603020102020204" pitchFamily="34" charset="0"/>
        </a:defRPr>
      </a:lvl3pPr>
      <a:lvl4pPr marL="1598295"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Franklin Gothic Medium" panose="020B0603020102020204" pitchFamily="34" charset="0"/>
        </a:defRPr>
      </a:lvl4pPr>
      <a:lvl5pPr marL="205486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Franklin Gothic Medium" panose="020B0603020102020204" pitchFamily="34" charset="0"/>
        </a:defRPr>
      </a:lvl5pPr>
      <a:lvl6pPr marL="2511425"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7990"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4555"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1120"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Franklin Gothic Medium" panose="020B0603020102020204" pitchFamily="34" charset="0"/>
              </a:rPr>
              <a:t>单击此处编辑母版标题样式</a:t>
            </a:r>
          </a:p>
        </p:txBody>
      </p:sp>
      <p:sp>
        <p:nvSpPr>
          <p:cNvPr id="1027" name="文本占位符 2"/>
          <p:cNvSpPr>
            <a:spLocks noGrp="1" noChangeArrowheads="1"/>
          </p:cNvSpPr>
          <p:nvPr>
            <p:ph type="body" idx="9"/>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Franklin Gothic Medium" panose="020B0603020102020204" pitchFamily="34" charset="0"/>
              </a:rPr>
              <a:t>单击此处编辑母版文本样式</a:t>
            </a:r>
          </a:p>
          <a:p>
            <a:pPr lvl="1"/>
            <a:r>
              <a:rPr lang="zh-CN" altLang="zh-CN">
                <a:sym typeface="Franklin Gothic Medium" panose="020B0603020102020204" pitchFamily="34" charset="0"/>
              </a:rPr>
              <a:t>第二级</a:t>
            </a:r>
          </a:p>
          <a:p>
            <a:pPr lvl="2"/>
            <a:r>
              <a:rPr lang="zh-CN" altLang="zh-CN">
                <a:sym typeface="Franklin Gothic Medium" panose="020B0603020102020204" pitchFamily="34" charset="0"/>
              </a:rPr>
              <a:t>第三级</a:t>
            </a:r>
          </a:p>
          <a:p>
            <a:pPr lvl="3"/>
            <a:r>
              <a:rPr lang="zh-CN" altLang="zh-CN">
                <a:sym typeface="Franklin Gothic Medium" panose="020B0603020102020204" pitchFamily="34" charset="0"/>
              </a:rPr>
              <a:t>第四级</a:t>
            </a:r>
          </a:p>
          <a:p>
            <a:pPr lvl="4"/>
            <a:r>
              <a:rPr lang="zh-CN" altLang="zh-CN">
                <a:sym typeface="Franklin Gothic Medium" panose="020B0603020102020204" pitchFamily="34" charset="0"/>
              </a:rPr>
              <a:t>第五级</a:t>
            </a:r>
          </a:p>
        </p:txBody>
      </p:sp>
      <p:sp>
        <p:nvSpPr>
          <p:cNvPr id="1028" name="日期占位符 3"/>
          <p:cNvSpPr>
            <a:spLocks noGrp="1" noChangeArrowheads="1"/>
          </p:cNvSpPr>
          <p:nvPr>
            <p:ph type="dt" sz="half" idx="2"/>
          </p:nvPr>
        </p:nvSpPr>
        <p:spPr bwMode="auto">
          <a:xfrm>
            <a:off x="457200" y="5297488"/>
            <a:ext cx="2133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D36DC26C-44FE-410F-BB1E-0D04FF612264}" type="datetime1">
              <a:rPr lang="zh-CN" altLang="en-US"/>
              <a:t>2024/11/29</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5297488"/>
            <a:ext cx="2895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5297488"/>
            <a:ext cx="2133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D5621B7D-82DC-486C-BACD-7CB61BC95EFC}"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sldNum="0" hdr="0" ftr="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Franklin Gothic Medium" panose="020B0603020102020204" pitchFamily="34" charset="0"/>
        </a:defRPr>
      </a:lvl1pPr>
      <a:lvl2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2pPr>
      <a:lvl3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3pPr>
      <a:lvl4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4pPr>
      <a:lvl5pPr marL="914400" indent="-914400" algn="ctr" rtl="0" eaLnBrk="0" fontAlgn="base" hangingPunct="0">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5pPr>
      <a:lvl6pPr marL="13716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6pPr>
      <a:lvl7pPr marL="18288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7pPr>
      <a:lvl8pPr marL="22860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8pPr>
      <a:lvl9pPr marL="2743200" indent="-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sym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Franklin Gothic Medium" panose="020B06030201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Franklin Gothic Medium" panose="020B06030201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Franklin Gothic Medium" panose="020B06030201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Franklin Gothic Medium" panose="020B06030201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Franklin Gothic Medium" panose="020B06030201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5" y="17780"/>
            <a:ext cx="9121775" cy="5131435"/>
          </a:xfrm>
          <a:prstGeom prst="rect">
            <a:avLst/>
          </a:prstGeom>
        </p:spPr>
      </p:pic>
      <p:sp>
        <p:nvSpPr>
          <p:cNvPr id="8" name="矩形 7"/>
          <p:cNvSpPr/>
          <p:nvPr/>
        </p:nvSpPr>
        <p:spPr>
          <a:xfrm>
            <a:off x="2868135" y="1273390"/>
            <a:ext cx="6264435" cy="1043171"/>
          </a:xfrm>
          <a:prstGeom prst="rect">
            <a:avLst/>
          </a:prstGeom>
        </p:spPr>
        <p:txBody>
          <a:bodyPr wrap="square">
            <a:spAutoFit/>
          </a:bodyPr>
          <a:lstStyle/>
          <a:p>
            <a:pPr algn="ctr">
              <a:lnSpc>
                <a:spcPct val="115000"/>
              </a:lnSpc>
              <a:spcAft>
                <a:spcPts val="800"/>
              </a:spcAft>
            </a:pPr>
            <a:r>
              <a:rPr lang="en-US" altLang="zh-CN" sz="2800" dirty="0"/>
              <a:t>The Role of Scientific Diplomacy in Managing the Arctic</a:t>
            </a:r>
            <a:endParaRPr lang="zh-CN" altLang="zh-CN" sz="28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矩形 5"/>
          <p:cNvSpPr/>
          <p:nvPr/>
        </p:nvSpPr>
        <p:spPr>
          <a:xfrm>
            <a:off x="2699870" y="3073515"/>
            <a:ext cx="6610224" cy="1323439"/>
          </a:xfrm>
          <a:prstGeom prst="rect">
            <a:avLst/>
          </a:prstGeom>
        </p:spPr>
        <p:txBody>
          <a:bodyPr wrap="square">
            <a:spAutoFit/>
          </a:bodyPr>
          <a:lstStyle/>
          <a:p>
            <a:pPr algn="ctr"/>
            <a:r>
              <a:rPr lang="zh-CN" altLang="en-US" sz="2000" b="1" dirty="0">
                <a:latin typeface="Times New Roman" panose="02020603050405020304" pitchFamily="18" charset="0"/>
                <a:ea typeface="黑体" panose="02010609060101010101" pitchFamily="49" charset="-122"/>
                <a:cs typeface="Times New Roman" panose="02020603050405020304" pitchFamily="18" charset="0"/>
                <a:sym typeface="+mn-ea"/>
              </a:rPr>
              <a:t>  </a:t>
            </a:r>
            <a:r>
              <a:rPr lang="en-US" altLang="zh-CN" sz="2000" b="1" dirty="0">
                <a:latin typeface="Times New Roman" panose="02020603050405020304" pitchFamily="18" charset="0"/>
                <a:cs typeface="Times New Roman" panose="02020603050405020304" pitchFamily="18" charset="0"/>
                <a:sym typeface="+mn-ea"/>
              </a:rPr>
              <a:t>GUO Peiqing </a:t>
            </a:r>
            <a:r>
              <a:rPr lang="zh-CN" altLang="en-US" sz="2000" b="1" dirty="0">
                <a:latin typeface="Times New Roman" panose="02020603050405020304" pitchFamily="18" charset="0"/>
                <a:cs typeface="Times New Roman" panose="02020603050405020304" pitchFamily="18" charset="0"/>
                <a:sym typeface="+mn-ea"/>
              </a:rPr>
              <a:t>（郭培清）</a:t>
            </a:r>
            <a:endParaRPr lang="en-US" altLang="zh-CN" sz="2000" b="1" dirty="0">
              <a:latin typeface="Times New Roman" panose="02020603050405020304" pitchFamily="18" charset="0"/>
              <a:cs typeface="Times New Roman" panose="02020603050405020304" pitchFamily="18" charset="0"/>
              <a:sym typeface="+mn-ea"/>
            </a:endParaRPr>
          </a:p>
          <a:p>
            <a:pPr algn="ctr"/>
            <a:r>
              <a:rPr lang="en-US" altLang="zh-CN" sz="2000" b="1" dirty="0">
                <a:latin typeface="Times New Roman" panose="02020603050405020304" pitchFamily="18" charset="0"/>
                <a:cs typeface="Times New Roman" panose="02020603050405020304" pitchFamily="18" charset="0"/>
                <a:sym typeface="+mn-ea"/>
              </a:rPr>
              <a:t>School of International Affairs and Public Administration</a:t>
            </a:r>
          </a:p>
          <a:p>
            <a:pPr algn="ctr"/>
            <a:r>
              <a:rPr lang="en-US" altLang="zh-CN" sz="2000" b="1" dirty="0">
                <a:latin typeface="Times New Roman" panose="02020603050405020304" pitchFamily="18" charset="0"/>
                <a:cs typeface="Times New Roman" panose="02020603050405020304" pitchFamily="18" charset="0"/>
                <a:sym typeface="+mn-ea"/>
              </a:rPr>
              <a:t>29 November 2024</a:t>
            </a:r>
          </a:p>
          <a:p>
            <a:pPr algn="ctr"/>
            <a:r>
              <a:rPr lang="en-US" altLang="zh-CN" sz="2000" b="1" dirty="0">
                <a:latin typeface="Times New Roman" panose="02020603050405020304" pitchFamily="18" charset="0"/>
                <a:cs typeface="Times New Roman" panose="02020603050405020304" pitchFamily="18" charset="0"/>
                <a:sym typeface="+mn-ea"/>
              </a:rPr>
              <a:t>For RUDN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C8F20-3C53-DD97-DEF5-A01133E6EEB2}"/>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5C55DAC9-34CC-E918-BDC7-D546F9537857}"/>
              </a:ext>
            </a:extLst>
          </p:cNvPr>
          <p:cNvPicPr>
            <a:picLocks noChangeAspect="1"/>
          </p:cNvPicPr>
          <p:nvPr/>
        </p:nvPicPr>
        <p:blipFill>
          <a:blip r:embed="rId2"/>
          <a:stretch>
            <a:fillRect/>
          </a:stretch>
        </p:blipFill>
        <p:spPr>
          <a:xfrm>
            <a:off x="227857" y="121310"/>
            <a:ext cx="3177627" cy="720050"/>
          </a:xfrm>
          <a:prstGeom prst="rect">
            <a:avLst/>
          </a:prstGeom>
        </p:spPr>
      </p:pic>
      <p:sp>
        <p:nvSpPr>
          <p:cNvPr id="3" name="文本框 2">
            <a:extLst>
              <a:ext uri="{FF2B5EF4-FFF2-40B4-BE49-F238E27FC236}">
                <a16:creationId xmlns:a16="http://schemas.microsoft.com/office/drawing/2014/main" id="{7BA52A16-4A83-B571-494C-3E8FA705BBD4}"/>
              </a:ext>
            </a:extLst>
          </p:cNvPr>
          <p:cNvSpPr txBox="1"/>
          <p:nvPr/>
        </p:nvSpPr>
        <p:spPr>
          <a:xfrm>
            <a:off x="227857" y="985369"/>
            <a:ext cx="8520433" cy="4293483"/>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Ⅳ. My suggestion</a:t>
            </a:r>
          </a:p>
          <a:p>
            <a:pPr marL="457200" indent="-457200" algn="just">
              <a:spcBef>
                <a:spcPts val="600"/>
              </a:spcBef>
              <a:spcAft>
                <a:spcPts val="600"/>
              </a:spcAft>
              <a:buAutoNum type="arabicPeriod"/>
            </a:pPr>
            <a:r>
              <a:rPr lang="en-US" altLang="zh-CN" sz="2400" dirty="0">
                <a:latin typeface="Times New Roman" panose="02020603050405020304" pitchFamily="18" charset="0"/>
                <a:cs typeface="Times New Roman" panose="02020603050405020304" pitchFamily="18" charset="0"/>
              </a:rPr>
              <a:t>Russian unilateral science opening up to the West</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Cancel any reciprocal retaliation policy.</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Initiate science cooperation project to involve in the West institutes and individuals, disintegrate their science sanction policy,  and open the scientific facilities, data, and other resources to foreign </a:t>
            </a:r>
            <a:r>
              <a:rPr lang="en-US" altLang="zh-CN" sz="2400" dirty="0" err="1">
                <a:latin typeface="Times New Roman" panose="02020603050405020304" pitchFamily="18" charset="0"/>
                <a:cs typeface="Times New Roman" panose="02020603050405020304" pitchFamily="18" charset="0"/>
              </a:rPr>
              <a:t>sicentists</a:t>
            </a:r>
            <a:r>
              <a:rPr lang="en-US" altLang="zh-CN" sz="2400" dirty="0">
                <a:latin typeface="Times New Roman" panose="02020603050405020304" pitchFamily="18" charset="0"/>
                <a:cs typeface="Times New Roman" panose="02020603050405020304" pitchFamily="18" charset="0"/>
              </a:rPr>
              <a:t>. </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Not mutual but unilateral! </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Russia will not only break the blockade, but will address the critical problem plaguing Russia. </a:t>
            </a:r>
            <a:r>
              <a:rPr lang="en-US" altLang="zh-CN" sz="2400" dirty="0">
                <a:solidFill>
                  <a:srgbClr val="FF0000"/>
                </a:solidFill>
                <a:latin typeface="Times New Roman" panose="02020603050405020304" pitchFamily="18" charset="0"/>
                <a:cs typeface="Times New Roman" panose="02020603050405020304" pitchFamily="18" charset="0"/>
              </a:rPr>
              <a:t>Funding!</a:t>
            </a:r>
          </a:p>
        </p:txBody>
      </p:sp>
    </p:spTree>
    <p:extLst>
      <p:ext uri="{BB962C8B-B14F-4D97-AF65-F5344CB8AC3E}">
        <p14:creationId xmlns:p14="http://schemas.microsoft.com/office/powerpoint/2010/main" val="424151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163CF-73BB-A7CE-15E1-71E96DDD010D}"/>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75D6DE62-71DC-40CE-FEE0-B5A85D2FA8D3}"/>
              </a:ext>
            </a:extLst>
          </p:cNvPr>
          <p:cNvPicPr>
            <a:picLocks noChangeAspect="1"/>
          </p:cNvPicPr>
          <p:nvPr/>
        </p:nvPicPr>
        <p:blipFill>
          <a:blip r:embed="rId2"/>
          <a:stretch>
            <a:fillRect/>
          </a:stretch>
        </p:blipFill>
        <p:spPr>
          <a:xfrm>
            <a:off x="227857" y="121310"/>
            <a:ext cx="3177627" cy="720050"/>
          </a:xfrm>
          <a:prstGeom prst="rect">
            <a:avLst/>
          </a:prstGeom>
        </p:spPr>
      </p:pic>
      <p:sp>
        <p:nvSpPr>
          <p:cNvPr id="3" name="文本框 2">
            <a:extLst>
              <a:ext uri="{FF2B5EF4-FFF2-40B4-BE49-F238E27FC236}">
                <a16:creationId xmlns:a16="http://schemas.microsoft.com/office/drawing/2014/main" id="{E0A56353-4FCE-08F4-E559-795716B548E1}"/>
              </a:ext>
            </a:extLst>
          </p:cNvPr>
          <p:cNvSpPr txBox="1"/>
          <p:nvPr/>
        </p:nvSpPr>
        <p:spPr>
          <a:xfrm>
            <a:off x="227857" y="985369"/>
            <a:ext cx="8520433" cy="3770263"/>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Ⅳ. My suggestion</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2. Get involved in the International Polar Year 2032–33</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Russia’s territory almost is half of Arctic region, and it is impractical to exclude Russia from 5</a:t>
            </a:r>
            <a:r>
              <a:rPr lang="en-US" altLang="zh-CN" sz="2400" baseline="30000" dirty="0">
                <a:latin typeface="Times New Roman" panose="02020603050405020304" pitchFamily="18" charset="0"/>
                <a:cs typeface="Times New Roman" panose="02020603050405020304" pitchFamily="18" charset="0"/>
              </a:rPr>
              <a:t>th</a:t>
            </a:r>
            <a:r>
              <a:rPr lang="en-US" altLang="zh-CN" sz="2400" dirty="0">
                <a:latin typeface="Times New Roman" panose="02020603050405020304" pitchFamily="18" charset="0"/>
                <a:cs typeface="Times New Roman" panose="02020603050405020304" pitchFamily="18" charset="0"/>
              </a:rPr>
              <a:t> IPY.</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Anybody who tries to exclude Russia from this great project, will face collective objection around the world.</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Far way and too earlier from 5</a:t>
            </a:r>
            <a:r>
              <a:rPr lang="en-US" altLang="zh-CN" sz="2400" baseline="30000" dirty="0">
                <a:latin typeface="Times New Roman" panose="02020603050405020304" pitchFamily="18" charset="0"/>
                <a:cs typeface="Times New Roman" panose="02020603050405020304" pitchFamily="18" charset="0"/>
              </a:rPr>
              <a:t>th</a:t>
            </a:r>
            <a:r>
              <a:rPr lang="en-US" altLang="zh-CN" sz="2400" dirty="0">
                <a:latin typeface="Times New Roman" panose="02020603050405020304" pitchFamily="18" charset="0"/>
                <a:cs typeface="Times New Roman" panose="02020603050405020304" pitchFamily="18" charset="0"/>
              </a:rPr>
              <a:t> IPY? Making and showcasing expectation!</a:t>
            </a:r>
          </a:p>
        </p:txBody>
      </p:sp>
    </p:spTree>
    <p:extLst>
      <p:ext uri="{BB962C8B-B14F-4D97-AF65-F5344CB8AC3E}">
        <p14:creationId xmlns:p14="http://schemas.microsoft.com/office/powerpoint/2010/main" val="405151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1D1D3-FF49-03D4-28BE-8B67DBF96B60}"/>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E0A0B4EA-971F-44F7-A5C8-78B3F33CC413}"/>
              </a:ext>
            </a:extLst>
          </p:cNvPr>
          <p:cNvPicPr>
            <a:picLocks noChangeAspect="1"/>
          </p:cNvPicPr>
          <p:nvPr/>
        </p:nvPicPr>
        <p:blipFill>
          <a:blip r:embed="rId2"/>
          <a:stretch>
            <a:fillRect/>
          </a:stretch>
        </p:blipFill>
        <p:spPr>
          <a:xfrm>
            <a:off x="227857" y="121310"/>
            <a:ext cx="3177627" cy="720050"/>
          </a:xfrm>
          <a:prstGeom prst="rect">
            <a:avLst/>
          </a:prstGeom>
        </p:spPr>
      </p:pic>
      <p:sp>
        <p:nvSpPr>
          <p:cNvPr id="3" name="文本框 2">
            <a:extLst>
              <a:ext uri="{FF2B5EF4-FFF2-40B4-BE49-F238E27FC236}">
                <a16:creationId xmlns:a16="http://schemas.microsoft.com/office/drawing/2014/main" id="{6E2305A4-311B-E258-24C9-8939EC2BDF43}"/>
              </a:ext>
            </a:extLst>
          </p:cNvPr>
          <p:cNvSpPr txBox="1"/>
          <p:nvPr/>
        </p:nvSpPr>
        <p:spPr>
          <a:xfrm>
            <a:off x="227857" y="985369"/>
            <a:ext cx="8520433" cy="4139595"/>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Ⅳ. My suggestion</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There are always more ways than difficulties unless you give yourselves up.  </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Where you can meet the wisdom? China-Russia Arctic Workshop!</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14</a:t>
            </a:r>
            <a:r>
              <a:rPr lang="en-US" altLang="zh-CN" sz="2400" baseline="30000" dirty="0">
                <a:latin typeface="Times New Roman" panose="02020603050405020304" pitchFamily="18" charset="0"/>
                <a:cs typeface="Times New Roman" panose="02020603050405020304" pitchFamily="18" charset="0"/>
              </a:rPr>
              <a:t>th</a:t>
            </a:r>
            <a:r>
              <a:rPr lang="en-US" altLang="zh-CN" sz="2400" dirty="0">
                <a:latin typeface="Times New Roman" panose="02020603050405020304" pitchFamily="18" charset="0"/>
                <a:cs typeface="Times New Roman" panose="02020603050405020304" pitchFamily="18" charset="0"/>
              </a:rPr>
              <a:t> China-Russia Arctic Workshop will be held in SPSU, 25-27 May 2025.</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4</a:t>
            </a:r>
            <a:r>
              <a:rPr lang="en-US" altLang="zh-CN" sz="2400" baseline="30000" dirty="0">
                <a:latin typeface="Times New Roman" panose="02020603050405020304" pitchFamily="18" charset="0"/>
                <a:cs typeface="Times New Roman" panose="02020603050405020304" pitchFamily="18" charset="0"/>
              </a:rPr>
              <a:t>th</a:t>
            </a:r>
            <a:r>
              <a:rPr lang="en-US" altLang="zh-CN" sz="2400" dirty="0">
                <a:latin typeface="Times New Roman" panose="02020603050405020304" pitchFamily="18" charset="0"/>
                <a:cs typeface="Times New Roman" panose="02020603050405020304" pitchFamily="18" charset="0"/>
              </a:rPr>
              <a:t> Arctic School will open at RANEPA (</a:t>
            </a:r>
            <a:r>
              <a:rPr lang="en-US" altLang="zh-CN" sz="2400" b="0" i="0" dirty="0">
                <a:solidFill>
                  <a:srgbClr val="191B1F"/>
                </a:solidFill>
                <a:effectLst/>
                <a:latin typeface="-apple-system"/>
              </a:rPr>
              <a:t>The Russian </a:t>
            </a:r>
            <a:r>
              <a:rPr lang="en-US" altLang="zh-CN" sz="2400" b="0" i="0">
                <a:solidFill>
                  <a:srgbClr val="191B1F"/>
                </a:solidFill>
                <a:effectLst/>
                <a:latin typeface="-apple-system"/>
              </a:rPr>
              <a:t>Presidential Academy </a:t>
            </a:r>
            <a:r>
              <a:rPr lang="en-US" altLang="zh-CN" sz="2400" b="0" i="0" dirty="0">
                <a:solidFill>
                  <a:srgbClr val="191B1F"/>
                </a:solidFill>
                <a:effectLst/>
                <a:latin typeface="-apple-system"/>
              </a:rPr>
              <a:t>of National Economy and </a:t>
            </a:r>
            <a:r>
              <a:rPr lang="en-US" altLang="zh-CN" sz="2400" b="0" i="0">
                <a:solidFill>
                  <a:srgbClr val="191B1F"/>
                </a:solidFill>
                <a:effectLst/>
                <a:latin typeface="-apple-system"/>
              </a:rPr>
              <a:t>Public Administration</a:t>
            </a:r>
            <a:r>
              <a:rPr lang="en-US" altLang="zh-CN" sz="240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23-27 May 2025.</a:t>
            </a:r>
          </a:p>
        </p:txBody>
      </p:sp>
    </p:spTree>
    <p:extLst>
      <p:ext uri="{BB962C8B-B14F-4D97-AF65-F5344CB8AC3E}">
        <p14:creationId xmlns:p14="http://schemas.microsoft.com/office/powerpoint/2010/main" val="36268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D36DC26C-44FE-410F-BB1E-0D04FF612264}" type="datetime1">
              <a:rPr lang="zh-CN" altLang="en-US"/>
              <a:t>2024/11/29</a:t>
            </a:fld>
            <a:endParaRPr lang="zh-CN" altLang="en-US" sz="1800" dirty="0">
              <a:solidFill>
                <a:schemeClr val="tx1"/>
              </a:solidFill>
            </a:endParaRPr>
          </a:p>
        </p:txBody>
      </p:sp>
      <p:pic>
        <p:nvPicPr>
          <p:cNvPr id="7" name="内容占位符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6670"/>
            <a:ext cx="9135110" cy="5219700"/>
          </a:xfrm>
          <a:prstGeom prst="rect">
            <a:avLst/>
          </a:prstGeom>
        </p:spPr>
      </p:pic>
      <p:sp>
        <p:nvSpPr>
          <p:cNvPr id="13" name="矩形 12"/>
          <p:cNvSpPr/>
          <p:nvPr/>
        </p:nvSpPr>
        <p:spPr>
          <a:xfrm>
            <a:off x="3564037" y="2065445"/>
            <a:ext cx="5112355" cy="461665"/>
          </a:xfrm>
          <a:prstGeom prst="rect">
            <a:avLst/>
          </a:prstGeom>
          <a:noFill/>
          <a:ln>
            <a:noFill/>
          </a:ln>
        </p:spPr>
        <p:txBody>
          <a:bodyPr wrap="square" rtlCol="0" anchor="t">
            <a:spAutoFit/>
          </a:bodyPr>
          <a:lstStyle/>
          <a:p>
            <a:pPr algn="l"/>
            <a:r>
              <a:rPr lang="en-US" altLang="zh-CN" sz="24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latin typeface="+mj-ea"/>
                <a:ea typeface="+mj-ea"/>
                <a:cs typeface="+mj-ea"/>
              </a:rPr>
              <a:t>Thanks for your attention</a:t>
            </a:r>
            <a:r>
              <a:rPr lang="zh-CN" altLang="en-US" sz="24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latin typeface="+mj-ea"/>
                <a:ea typeface="+mj-ea"/>
                <a:cs typeface="+mj-ea"/>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227857" y="121310"/>
            <a:ext cx="3177627" cy="720050"/>
          </a:xfrm>
          <a:prstGeom prst="rect">
            <a:avLst/>
          </a:prstGeom>
        </p:spPr>
      </p:pic>
      <p:sp>
        <p:nvSpPr>
          <p:cNvPr id="3" name="文本框 2"/>
          <p:cNvSpPr txBox="1"/>
          <p:nvPr/>
        </p:nvSpPr>
        <p:spPr>
          <a:xfrm>
            <a:off x="733403" y="985370"/>
            <a:ext cx="7654861" cy="3760645"/>
          </a:xfrm>
          <a:prstGeom prst="rect">
            <a:avLst/>
          </a:prstGeom>
          <a:no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Content</a:t>
            </a:r>
          </a:p>
          <a:p>
            <a:pPr algn="ctr"/>
            <a:endParaRPr lang="en-US" altLang="zh-CN" sz="3200" b="1" dirty="0">
              <a:latin typeface="Times New Roman" panose="02020603050405020304" pitchFamily="18" charset="0"/>
              <a:cs typeface="Times New Roman" panose="02020603050405020304" pitchFamily="18" charset="0"/>
            </a:endParaRPr>
          </a:p>
          <a:p>
            <a:pPr algn="just">
              <a:lnSpc>
                <a:spcPct val="150000"/>
              </a:lnSpc>
            </a:pPr>
            <a:r>
              <a:rPr lang="en-US" altLang="zh-CN" sz="2400" b="1" dirty="0">
                <a:latin typeface="Times New Roman" panose="02020603050405020304" pitchFamily="18" charset="0"/>
                <a:cs typeface="Times New Roman" panose="02020603050405020304" pitchFamily="18" charset="0"/>
              </a:rPr>
              <a:t>Ⅰ. The international Arctic cooperation suspended</a:t>
            </a:r>
          </a:p>
          <a:p>
            <a:pPr algn="just">
              <a:lnSpc>
                <a:spcPct val="150000"/>
              </a:lnSpc>
            </a:pPr>
            <a:r>
              <a:rPr lang="en-US" altLang="zh-CN" sz="2400" b="1" dirty="0">
                <a:latin typeface="Times New Roman" panose="02020603050405020304" pitchFamily="18" charset="0"/>
                <a:cs typeface="Times New Roman" panose="02020603050405020304" pitchFamily="18" charset="0"/>
              </a:rPr>
              <a:t>Ⅱ. BRICS Arctic cooperation: talk but no action</a:t>
            </a:r>
          </a:p>
          <a:p>
            <a:pPr algn="just">
              <a:lnSpc>
                <a:spcPct val="150000"/>
              </a:lnSpc>
            </a:pPr>
            <a:r>
              <a:rPr lang="en-US" altLang="zh-CN" sz="2400" b="1" dirty="0">
                <a:latin typeface="Times New Roman" panose="02020603050405020304" pitchFamily="18" charset="0"/>
                <a:cs typeface="Times New Roman" panose="02020603050405020304" pitchFamily="18" charset="0"/>
              </a:rPr>
              <a:t>Ⅲ. What causes this scenario?</a:t>
            </a:r>
          </a:p>
          <a:p>
            <a:pPr algn="just">
              <a:lnSpc>
                <a:spcPct val="150000"/>
              </a:lnSpc>
            </a:pPr>
            <a:r>
              <a:rPr lang="en-US" altLang="zh-CN" sz="2400" b="1" dirty="0">
                <a:latin typeface="Times New Roman" panose="02020603050405020304" pitchFamily="18" charset="0"/>
                <a:cs typeface="Times New Roman" panose="02020603050405020304" pitchFamily="18" charset="0"/>
              </a:rPr>
              <a:t>Ⅳ. My suggestion</a:t>
            </a:r>
          </a:p>
          <a:p>
            <a:pPr algn="just">
              <a:lnSpc>
                <a:spcPct val="150000"/>
              </a:lnSpc>
            </a:pPr>
            <a:endParaRPr lang="en-US" altLang="zh-CN" sz="2400" b="1" dirty="0">
              <a:solidFill>
                <a:srgbClr val="C00000"/>
              </a:solidFill>
              <a:latin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227857" y="121310"/>
            <a:ext cx="3177627" cy="720050"/>
          </a:xfrm>
          <a:prstGeom prst="rect">
            <a:avLst/>
          </a:prstGeom>
        </p:spPr>
      </p:pic>
      <p:sp>
        <p:nvSpPr>
          <p:cNvPr id="3" name="文本框 2"/>
          <p:cNvSpPr txBox="1"/>
          <p:nvPr/>
        </p:nvSpPr>
        <p:spPr>
          <a:xfrm>
            <a:off x="227857" y="985369"/>
            <a:ext cx="8520433" cy="4355038"/>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Ⅰ. The international Arctic cooperation suspended</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Arctic suspended after SMO broke in 2022 February. The Arctic is undergoing NATO-</a:t>
            </a:r>
            <a:r>
              <a:rPr lang="en-US" altLang="zh-CN" sz="2400" dirty="0" err="1">
                <a:latin typeface="Times New Roman" panose="02020603050405020304" pitchFamily="18" charset="0"/>
                <a:cs typeface="Times New Roman" panose="02020603050405020304" pitchFamily="18" charset="0"/>
              </a:rPr>
              <a:t>ization</a:t>
            </a:r>
            <a:r>
              <a:rPr lang="en-US" altLang="zh-CN" sz="2400" dirty="0">
                <a:latin typeface="Times New Roman" panose="02020603050405020304" pitchFamily="18" charset="0"/>
                <a:cs typeface="Times New Roman" panose="02020603050405020304" pitchFamily="18" charset="0"/>
              </a:rPr>
              <a:t> after Sweden and Finland joining NATO.</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The International Arctic research cooperation frozen and seriously damaged the common interest of human being. </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A current of sanction including science boycott floods to Russia.</a:t>
            </a:r>
          </a:p>
          <a:p>
            <a:pPr algn="just">
              <a:spcBef>
                <a:spcPts val="600"/>
              </a:spcBef>
              <a:spcAft>
                <a:spcPts val="600"/>
              </a:spcAft>
            </a:pPr>
            <a:r>
              <a:rPr lang="en-US" altLang="zh-CN" dirty="0">
                <a:latin typeface="Times New Roman" panose="02020603050405020304" pitchFamily="18" charset="0"/>
                <a:cs typeface="Times New Roman" panose="02020603050405020304" pitchFamily="18" charset="0"/>
              </a:rPr>
              <a:t>-The Arctic Circle Forum and the Arctic Frontier rejected Russia's participation</a:t>
            </a:r>
          </a:p>
          <a:p>
            <a:pPr algn="just">
              <a:spcBef>
                <a:spcPts val="600"/>
              </a:spcBef>
              <a:spcAft>
                <a:spcPts val="600"/>
              </a:spcAft>
            </a:pPr>
            <a:r>
              <a:rPr lang="en-US" altLang="zh-CN" dirty="0">
                <a:latin typeface="Times New Roman" panose="02020603050405020304" pitchFamily="18" charset="0"/>
                <a:cs typeface="Times New Roman" panose="02020603050405020304" pitchFamily="18" charset="0"/>
              </a:rPr>
              <a:t>-During Arctic Science Summit Week (ASSW) 2022 </a:t>
            </a:r>
            <a:r>
              <a:rPr lang="en-US" altLang="zh-CN" dirty="0" err="1">
                <a:latin typeface="Times New Roman" panose="02020603050405020304" pitchFamily="18" charset="0"/>
                <a:cs typeface="Times New Roman" panose="02020603050405020304" pitchFamily="18" charset="0"/>
              </a:rPr>
              <a:t>Tromsso</a:t>
            </a:r>
            <a:r>
              <a:rPr lang="en-US" altLang="zh-CN" dirty="0">
                <a:latin typeface="Times New Roman" panose="02020603050405020304" pitchFamily="18" charset="0"/>
                <a:cs typeface="Times New Roman" panose="02020603050405020304" pitchFamily="18" charset="0"/>
              </a:rPr>
              <a:t> Meeting,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Norway refused Russia's participation</a:t>
            </a:r>
          </a:p>
          <a:p>
            <a:pPr algn="just">
              <a:spcBef>
                <a:spcPts val="600"/>
              </a:spcBef>
              <a:spcAft>
                <a:spcPts val="600"/>
              </a:spcAft>
            </a:pPr>
            <a:r>
              <a:rPr lang="en-US" altLang="zh-CN" sz="1200" b="1" dirty="0">
                <a:latin typeface="Times New Roman" panose="02020603050405020304" pitchFamily="18" charset="0"/>
                <a:cs typeface="Times New Roman" panose="02020603050405020304" pitchFamily="18" charset="0"/>
              </a:rPr>
              <a:t>………………</a:t>
            </a:r>
            <a:endParaRPr lang="en-US" altLang="zh-CN" sz="1200" b="1" dirty="0">
              <a:latin typeface="宋体" panose="02010600030101010101" pitchFamily="2" charset="-122"/>
            </a:endParaRPr>
          </a:p>
        </p:txBody>
      </p:sp>
    </p:spTree>
    <p:extLst>
      <p:ext uri="{BB962C8B-B14F-4D97-AF65-F5344CB8AC3E}">
        <p14:creationId xmlns:p14="http://schemas.microsoft.com/office/powerpoint/2010/main" val="92387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227857" y="121310"/>
            <a:ext cx="3177627" cy="720050"/>
          </a:xfrm>
          <a:prstGeom prst="rect">
            <a:avLst/>
          </a:prstGeom>
        </p:spPr>
      </p:pic>
      <p:sp>
        <p:nvSpPr>
          <p:cNvPr id="3" name="文本框 2"/>
          <p:cNvSpPr txBox="1"/>
          <p:nvPr/>
        </p:nvSpPr>
        <p:spPr>
          <a:xfrm>
            <a:off x="539720" y="625345"/>
            <a:ext cx="8520433" cy="769441"/>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Most of Arctic conference platforms refuses Russia, </a:t>
            </a:r>
          </a:p>
          <a:p>
            <a:pPr algn="ctr"/>
            <a:r>
              <a:rPr lang="en-US" altLang="zh-CN" sz="2000" b="1" dirty="0">
                <a:latin typeface="Times New Roman" panose="02020603050405020304" pitchFamily="18" charset="0"/>
                <a:cs typeface="Times New Roman" panose="02020603050405020304" pitchFamily="18" charset="0"/>
              </a:rPr>
              <a:t>or even some foreign participants suffered punishments by their authorities </a:t>
            </a:r>
          </a:p>
        </p:txBody>
      </p:sp>
      <p:pic>
        <p:nvPicPr>
          <p:cNvPr id="2" name="图片 1">
            <a:extLst>
              <a:ext uri="{FF2B5EF4-FFF2-40B4-BE49-F238E27FC236}">
                <a16:creationId xmlns:a16="http://schemas.microsoft.com/office/drawing/2014/main" id="{AA2DA986-CFB8-5932-9C6B-BF170D7BA1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10" y="1336220"/>
            <a:ext cx="6829200" cy="4368353"/>
          </a:xfrm>
          <a:prstGeom prst="rect">
            <a:avLst/>
          </a:prstGeom>
          <a:noFill/>
          <a:ln>
            <a:noFill/>
          </a:ln>
        </p:spPr>
      </p:pic>
      <p:sp>
        <p:nvSpPr>
          <p:cNvPr id="5" name="矩形: 圆角 4">
            <a:extLst>
              <a:ext uri="{FF2B5EF4-FFF2-40B4-BE49-F238E27FC236}">
                <a16:creationId xmlns:a16="http://schemas.microsoft.com/office/drawing/2014/main" id="{02CCEE0B-F260-3EAD-4037-ABEDF4F799CD}"/>
              </a:ext>
            </a:extLst>
          </p:cNvPr>
          <p:cNvSpPr/>
          <p:nvPr/>
        </p:nvSpPr>
        <p:spPr bwMode="auto">
          <a:xfrm>
            <a:off x="5076035" y="1482650"/>
            <a:ext cx="3528246" cy="1152080"/>
          </a:xfrm>
          <a:prstGeom prst="round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The Arctic: Territory of Dialogue international forum has </a:t>
            </a:r>
            <a:r>
              <a:rPr kumimoji="0" lang="en-US" altLang="zh-CN" sz="1800" b="0" i="0" u="none" strike="noStrike" cap="none" normalizeH="0" baseline="0" dirty="0" err="1">
                <a:ln>
                  <a:noFill/>
                </a:ln>
                <a:solidFill>
                  <a:schemeClr val="bg1"/>
                </a:solidFill>
                <a:effectLst/>
                <a:latin typeface="Arial" panose="020B0604020202020204" pitchFamily="34" charset="0"/>
                <a:ea typeface="宋体" panose="02010600030101010101" pitchFamily="2" charset="-122"/>
              </a:rPr>
              <a:t>beome</a:t>
            </a:r>
            <a:r>
              <a:rPr kumimoji="0" lang="en-US" altLang="zh-CN" sz="1800" b="0" i="0" u="none" strike="noStrike" cap="none" normalizeH="0" baseline="0" dirty="0">
                <a:ln>
                  <a:noFill/>
                </a:ln>
                <a:solidFill>
                  <a:schemeClr val="bg1"/>
                </a:solidFill>
                <a:effectLst/>
                <a:latin typeface="Arial" panose="020B0604020202020204" pitchFamily="34" charset="0"/>
                <a:ea typeface="宋体" panose="02010600030101010101" pitchFamily="2" charset="-122"/>
              </a:rPr>
              <a:t> a Russian domestic forum.</a:t>
            </a:r>
          </a:p>
        </p:txBody>
      </p:sp>
    </p:spTree>
    <p:extLst>
      <p:ext uri="{BB962C8B-B14F-4D97-AF65-F5344CB8AC3E}">
        <p14:creationId xmlns:p14="http://schemas.microsoft.com/office/powerpoint/2010/main" val="6082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92702-4B93-C447-F5B4-5155D9F1034C}"/>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63D72D09-1811-5264-4B1B-CECA97557E23}"/>
              </a:ext>
            </a:extLst>
          </p:cNvPr>
          <p:cNvPicPr>
            <a:picLocks noChangeAspect="1"/>
          </p:cNvPicPr>
          <p:nvPr/>
        </p:nvPicPr>
        <p:blipFill>
          <a:blip r:embed="rId2"/>
          <a:stretch>
            <a:fillRect/>
          </a:stretch>
        </p:blipFill>
        <p:spPr>
          <a:xfrm>
            <a:off x="227857" y="121310"/>
            <a:ext cx="3177627" cy="720050"/>
          </a:xfrm>
          <a:prstGeom prst="rect">
            <a:avLst/>
          </a:prstGeom>
        </p:spPr>
      </p:pic>
      <p:sp>
        <p:nvSpPr>
          <p:cNvPr id="3" name="文本框 2">
            <a:extLst>
              <a:ext uri="{FF2B5EF4-FFF2-40B4-BE49-F238E27FC236}">
                <a16:creationId xmlns:a16="http://schemas.microsoft.com/office/drawing/2014/main" id="{328DDCEF-9EF4-B937-4CAC-C898D5F16D92}"/>
              </a:ext>
            </a:extLst>
          </p:cNvPr>
          <p:cNvSpPr txBox="1"/>
          <p:nvPr/>
        </p:nvSpPr>
        <p:spPr>
          <a:xfrm>
            <a:off x="227857" y="985369"/>
            <a:ext cx="8520433" cy="3985706"/>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Ⅱ. BRICS Arctic cooperation: talk but no action</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-Russia turns to “friendly countries”, seeking to strengthen ties with non-Western countries to ease the multiple dilemmas of isolation.</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BRICS Working Group on Marine and Polar Science was set up in 2018, and has had 6 times meetings by now.</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Natalia Golubeva, Division of Science and Technology Organization and Coordination, Russian Ministry of Science and Higher Education, said that Russia is ready to actively carry out maritime and polar research and cooperation with BRICS countries.</a:t>
            </a:r>
          </a:p>
        </p:txBody>
      </p:sp>
    </p:spTree>
    <p:extLst>
      <p:ext uri="{BB962C8B-B14F-4D97-AF65-F5344CB8AC3E}">
        <p14:creationId xmlns:p14="http://schemas.microsoft.com/office/powerpoint/2010/main" val="34004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5825F-0A87-1707-277E-B22DFD549E97}"/>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04D89E56-059C-BB74-C8E2-2F7A20B41F77}"/>
              </a:ext>
            </a:extLst>
          </p:cNvPr>
          <p:cNvPicPr>
            <a:picLocks noChangeAspect="1"/>
          </p:cNvPicPr>
          <p:nvPr/>
        </p:nvPicPr>
        <p:blipFill>
          <a:blip r:embed="rId2"/>
          <a:stretch>
            <a:fillRect/>
          </a:stretch>
        </p:blipFill>
        <p:spPr>
          <a:xfrm>
            <a:off x="227857" y="121310"/>
            <a:ext cx="3177627" cy="720050"/>
          </a:xfrm>
          <a:prstGeom prst="rect">
            <a:avLst/>
          </a:prstGeom>
        </p:spPr>
      </p:pic>
      <p:sp>
        <p:nvSpPr>
          <p:cNvPr id="3" name="文本框 2">
            <a:extLst>
              <a:ext uri="{FF2B5EF4-FFF2-40B4-BE49-F238E27FC236}">
                <a16:creationId xmlns:a16="http://schemas.microsoft.com/office/drawing/2014/main" id="{71CD4EC2-95E6-F09E-5818-A99154F36C52}"/>
              </a:ext>
            </a:extLst>
          </p:cNvPr>
          <p:cNvSpPr txBox="1"/>
          <p:nvPr/>
        </p:nvSpPr>
        <p:spPr>
          <a:xfrm>
            <a:off x="227857" y="985369"/>
            <a:ext cx="8520433" cy="4293483"/>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Ⅱ. BRICS Arctic cooperation: talk but no action</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MEMORANDUM OF UNDERSTANDING ON COOPERATION IN SCIENCE, TECHNOLOGY AND INNOVATION BETWEEN</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THE GOVERNMENTS of BRICS…in 2015</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19 priority areas of cooperation have been identified, including Marine and polar sciences.</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Moscow puts much effort to push for BRICS Science Center at Svalbard Islands.</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All these are in the air but no action.</a:t>
            </a:r>
          </a:p>
        </p:txBody>
      </p:sp>
    </p:spTree>
    <p:extLst>
      <p:ext uri="{BB962C8B-B14F-4D97-AF65-F5344CB8AC3E}">
        <p14:creationId xmlns:p14="http://schemas.microsoft.com/office/powerpoint/2010/main" val="384990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B2152-C197-B1EA-2B2C-ABD4033DB15A}"/>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A15DA247-3FE7-60B8-DE85-A670E7CA9009}"/>
              </a:ext>
            </a:extLst>
          </p:cNvPr>
          <p:cNvPicPr>
            <a:picLocks noChangeAspect="1"/>
          </p:cNvPicPr>
          <p:nvPr/>
        </p:nvPicPr>
        <p:blipFill>
          <a:blip r:embed="rId2"/>
          <a:stretch>
            <a:fillRect/>
          </a:stretch>
        </p:blipFill>
        <p:spPr>
          <a:xfrm>
            <a:off x="227857" y="121310"/>
            <a:ext cx="3177627" cy="720050"/>
          </a:xfrm>
          <a:prstGeom prst="rect">
            <a:avLst/>
          </a:prstGeom>
        </p:spPr>
      </p:pic>
      <p:sp>
        <p:nvSpPr>
          <p:cNvPr id="3" name="文本框 2">
            <a:extLst>
              <a:ext uri="{FF2B5EF4-FFF2-40B4-BE49-F238E27FC236}">
                <a16:creationId xmlns:a16="http://schemas.microsoft.com/office/drawing/2014/main" id="{E322AD68-824C-242B-FB71-BDFB800BF03A}"/>
              </a:ext>
            </a:extLst>
          </p:cNvPr>
          <p:cNvSpPr txBox="1"/>
          <p:nvPr/>
        </p:nvSpPr>
        <p:spPr>
          <a:xfrm>
            <a:off x="227857" y="985369"/>
            <a:ext cx="8520433" cy="4508927"/>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Ⅲ. What causes this scenario?</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1. Structure limitations</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Neither BRICS Working Group on Marine and Polar Science nor BRICS Ministerial Conference on Science, Technology and Innovation has practical implementation rules and operational procedures. Empty structure!</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2. Russia is the only Arctic country in the BRICS, and most of the other BRICS members participation in Arctic scientific cooperation mainly rely on the bilateral cooperation with Russia.</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Russia-centered structure make the cooperation more fragile.</a:t>
            </a:r>
          </a:p>
        </p:txBody>
      </p:sp>
    </p:spTree>
    <p:extLst>
      <p:ext uri="{BB962C8B-B14F-4D97-AF65-F5344CB8AC3E}">
        <p14:creationId xmlns:p14="http://schemas.microsoft.com/office/powerpoint/2010/main" val="261353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D402B-64B4-E019-2B56-B815F5DE5864}"/>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4D12C808-AA3C-F33C-AC66-67F2BAFF715A}"/>
              </a:ext>
            </a:extLst>
          </p:cNvPr>
          <p:cNvPicPr>
            <a:picLocks noChangeAspect="1"/>
          </p:cNvPicPr>
          <p:nvPr/>
        </p:nvPicPr>
        <p:blipFill>
          <a:blip r:embed="rId2"/>
          <a:stretch>
            <a:fillRect/>
          </a:stretch>
        </p:blipFill>
        <p:spPr>
          <a:xfrm>
            <a:off x="227857" y="121310"/>
            <a:ext cx="3177627" cy="720050"/>
          </a:xfrm>
          <a:prstGeom prst="rect">
            <a:avLst/>
          </a:prstGeom>
        </p:spPr>
      </p:pic>
      <p:sp>
        <p:nvSpPr>
          <p:cNvPr id="3" name="文本框 2">
            <a:extLst>
              <a:ext uri="{FF2B5EF4-FFF2-40B4-BE49-F238E27FC236}">
                <a16:creationId xmlns:a16="http://schemas.microsoft.com/office/drawing/2014/main" id="{6655455B-A36C-AAC8-12C0-62824D7F33B5}"/>
              </a:ext>
            </a:extLst>
          </p:cNvPr>
          <p:cNvSpPr txBox="1"/>
          <p:nvPr/>
        </p:nvSpPr>
        <p:spPr>
          <a:xfrm>
            <a:off x="227857" y="985369"/>
            <a:ext cx="8520433" cy="4508927"/>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Ⅲ. What causes this scenario?</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3. Norway’s objection and intimidation from West major powers</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Norway has insisted on exclusive jurisdiction in </a:t>
            </a:r>
            <a:r>
              <a:rPr lang="en-US" altLang="zh-CN" sz="2400" dirty="0" err="1">
                <a:latin typeface="Times New Roman" panose="02020603050405020304" pitchFamily="18" charset="0"/>
                <a:cs typeface="Times New Roman" panose="02020603050405020304" pitchFamily="18" charset="0"/>
              </a:rPr>
              <a:t>Spitzerburgen</a:t>
            </a:r>
            <a:r>
              <a:rPr lang="en-US" altLang="zh-CN" sz="2400" dirty="0">
                <a:latin typeface="Times New Roman" panose="02020603050405020304" pitchFamily="18" charset="0"/>
                <a:cs typeface="Times New Roman" panose="02020603050405020304" pitchFamily="18" charset="0"/>
              </a:rPr>
              <a:t> Islands in the past years, and some BRICS states faces threat from the West, do not dare to cooperate with Russia.</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4. Cognitive differences</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In Arctic cooperation, the BRICS countries face with the challenges of differences in strategic understanding and positioning and lack of political mutual trust, resulting in complex and difficult to unify cooperation intentions.</a:t>
            </a:r>
          </a:p>
        </p:txBody>
      </p:sp>
    </p:spTree>
    <p:extLst>
      <p:ext uri="{BB962C8B-B14F-4D97-AF65-F5344CB8AC3E}">
        <p14:creationId xmlns:p14="http://schemas.microsoft.com/office/powerpoint/2010/main" val="404344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990E-B964-0BDE-763B-C827B61A123D}"/>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8F30A598-7CBB-90D2-C8CF-F9D038E39E24}"/>
              </a:ext>
            </a:extLst>
          </p:cNvPr>
          <p:cNvPicPr>
            <a:picLocks noChangeAspect="1"/>
          </p:cNvPicPr>
          <p:nvPr/>
        </p:nvPicPr>
        <p:blipFill>
          <a:blip r:embed="rId2"/>
          <a:stretch>
            <a:fillRect/>
          </a:stretch>
        </p:blipFill>
        <p:spPr>
          <a:xfrm>
            <a:off x="227857" y="121310"/>
            <a:ext cx="3177627" cy="720050"/>
          </a:xfrm>
          <a:prstGeom prst="rect">
            <a:avLst/>
          </a:prstGeom>
        </p:spPr>
      </p:pic>
      <p:sp>
        <p:nvSpPr>
          <p:cNvPr id="3" name="文本框 2">
            <a:extLst>
              <a:ext uri="{FF2B5EF4-FFF2-40B4-BE49-F238E27FC236}">
                <a16:creationId xmlns:a16="http://schemas.microsoft.com/office/drawing/2014/main" id="{A96AAFDA-8A5F-C5D5-8CCC-82274C576412}"/>
              </a:ext>
            </a:extLst>
          </p:cNvPr>
          <p:cNvSpPr txBox="1"/>
          <p:nvPr/>
        </p:nvSpPr>
        <p:spPr>
          <a:xfrm>
            <a:off x="227857" y="985369"/>
            <a:ext cx="8520433" cy="2723823"/>
          </a:xfrm>
          <a:prstGeom prst="rect">
            <a:avLst/>
          </a:prstGeom>
          <a:noFill/>
        </p:spPr>
        <p:txBody>
          <a:bodyPr wrap="square" rtlCol="0">
            <a:spAutoFit/>
          </a:bodyPr>
          <a:lstStyle/>
          <a:p>
            <a:pPr algn="ctr">
              <a:lnSpc>
                <a:spcPct val="150000"/>
              </a:lnSpc>
            </a:pPr>
            <a:r>
              <a:rPr lang="en-US" altLang="zh-CN" sz="2400" b="1" dirty="0">
                <a:latin typeface="Times New Roman" panose="02020603050405020304" pitchFamily="18" charset="0"/>
                <a:cs typeface="Times New Roman" panose="02020603050405020304" pitchFamily="18" charset="0"/>
              </a:rPr>
              <a:t>Ⅲ. What causes this scenario?</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5.  Group confrontations</a:t>
            </a:r>
          </a:p>
          <a:p>
            <a:pPr algn="just">
              <a:spcBef>
                <a:spcPts val="600"/>
              </a:spcBef>
              <a:spcAft>
                <a:spcPts val="600"/>
              </a:spcAft>
            </a:pPr>
            <a:r>
              <a:rPr lang="en-US" altLang="zh-CN" sz="2400" dirty="0">
                <a:latin typeface="Times New Roman" panose="02020603050405020304" pitchFamily="18" charset="0"/>
                <a:cs typeface="Times New Roman" panose="02020603050405020304" pitchFamily="18" charset="0"/>
              </a:rPr>
              <a:t>The sanctions, issued by the American government on October 30, 2024, target nearly 400 entities and individuals, including BRICS members and partners such as India, Malaysia, Thailand, Turkey and the United Arab Emirates.</a:t>
            </a:r>
          </a:p>
        </p:txBody>
      </p:sp>
    </p:spTree>
    <p:extLst>
      <p:ext uri="{BB962C8B-B14F-4D97-AF65-F5344CB8AC3E}">
        <p14:creationId xmlns:p14="http://schemas.microsoft.com/office/powerpoint/2010/main" val="1196261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014C83"/>
      </a:dk2>
      <a:lt2>
        <a:srgbClr val="EEECE1"/>
      </a:lt2>
      <a:accent1>
        <a:srgbClr val="014C8D"/>
      </a:accent1>
      <a:accent2>
        <a:srgbClr val="012E57"/>
      </a:accent2>
      <a:accent3>
        <a:srgbClr val="FFFFFF"/>
      </a:accent3>
      <a:accent4>
        <a:srgbClr val="000000"/>
      </a:accent4>
      <a:accent5>
        <a:srgbClr val="AAB2C5"/>
      </a:accent5>
      <a:accent6>
        <a:srgbClr val="01294E"/>
      </a:accent6>
      <a:hlink>
        <a:srgbClr val="0000FF"/>
      </a:hlink>
      <a:folHlink>
        <a:srgbClr val="CDDBE8"/>
      </a:folHlink>
    </a:clrScheme>
    <a:fontScheme name="Office 主题​​">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主题​​">
  <a:themeElements>
    <a:clrScheme name="">
      <a:dk1>
        <a:srgbClr val="000000"/>
      </a:dk1>
      <a:lt1>
        <a:srgbClr val="FFFFFF"/>
      </a:lt1>
      <a:dk2>
        <a:srgbClr val="014C83"/>
      </a:dk2>
      <a:lt2>
        <a:srgbClr val="EEECE1"/>
      </a:lt2>
      <a:accent1>
        <a:srgbClr val="014C8D"/>
      </a:accent1>
      <a:accent2>
        <a:srgbClr val="012E57"/>
      </a:accent2>
      <a:accent3>
        <a:srgbClr val="FFFFFF"/>
      </a:accent3>
      <a:accent4>
        <a:srgbClr val="000000"/>
      </a:accent4>
      <a:accent5>
        <a:srgbClr val="AAB2C5"/>
      </a:accent5>
      <a:accent6>
        <a:srgbClr val="01294E"/>
      </a:accent6>
      <a:hlink>
        <a:srgbClr val="0000FF"/>
      </a:hlink>
      <a:folHlink>
        <a:srgbClr val="CDDBE8"/>
      </a:folHlink>
    </a:clrScheme>
    <a:fontScheme name="Office 主题​​">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14C83"/>
      </a:dk2>
      <a:lt2>
        <a:srgbClr val="EEECE1"/>
      </a:lt2>
      <a:accent1>
        <a:srgbClr val="014C8D"/>
      </a:accent1>
      <a:accent2>
        <a:srgbClr val="012E57"/>
      </a:accent2>
      <a:accent3>
        <a:srgbClr val="FFFFFF"/>
      </a:accent3>
      <a:accent4>
        <a:srgbClr val="000000"/>
      </a:accent4>
      <a:accent5>
        <a:srgbClr val="AAB2C5"/>
      </a:accent5>
      <a:accent6>
        <a:srgbClr val="01294E"/>
      </a:accent6>
      <a:hlink>
        <a:srgbClr val="0000FF"/>
      </a:hlink>
      <a:folHlink>
        <a:srgbClr val="CDDBE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TotalTime>
  <Words>776</Words>
  <Application>Microsoft Office PowerPoint</Application>
  <PresentationFormat>全屏显示(16:10)</PresentationFormat>
  <Paragraphs>64</Paragraphs>
  <Slides>13</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13</vt:i4>
      </vt:variant>
    </vt:vector>
  </HeadingPairs>
  <TitlesOfParts>
    <vt:vector size="23" baseType="lpstr">
      <vt:lpstr>-apple-system</vt:lpstr>
      <vt:lpstr>黑体</vt:lpstr>
      <vt:lpstr>宋体</vt:lpstr>
      <vt:lpstr>微软雅黑</vt:lpstr>
      <vt:lpstr>Arial</vt:lpstr>
      <vt:lpstr>Franklin Gothic Medium</vt:lpstr>
      <vt:lpstr>Times New Roman</vt:lpstr>
      <vt:lpstr>自定义设计方案</vt:lpstr>
      <vt:lpstr>2_Office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wangjing</dc:creator>
  <cp:lastModifiedBy>Peiqing Guo</cp:lastModifiedBy>
  <cp:revision>728</cp:revision>
  <dcterms:created xsi:type="dcterms:W3CDTF">2011-06-03T14:53:00Z</dcterms:created>
  <dcterms:modified xsi:type="dcterms:W3CDTF">2024-11-29T05:59:12Z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802E6D113A7C4DBBBEDBB7A95C5F22AE</vt:lpwstr>
  </property>
</Properties>
</file>