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  <p:sldMasterId id="2147483674" r:id="rId2"/>
    <p:sldMasterId id="2147483680" r:id="rId3"/>
    <p:sldMasterId id="2147483692" r:id="rId4"/>
  </p:sldMasterIdLst>
  <p:notesMasterIdLst>
    <p:notesMasterId r:id="rId14"/>
  </p:notesMasterIdLst>
  <p:handoutMasterIdLst>
    <p:handoutMasterId r:id="rId15"/>
  </p:handoutMasterIdLst>
  <p:sldIdLst>
    <p:sldId id="563" r:id="rId5"/>
    <p:sldId id="572" r:id="rId6"/>
    <p:sldId id="499" r:id="rId7"/>
    <p:sldId id="559" r:id="rId8"/>
    <p:sldId id="568" r:id="rId9"/>
    <p:sldId id="569" r:id="rId10"/>
    <p:sldId id="570" r:id="rId11"/>
    <p:sldId id="512" r:id="rId12"/>
    <p:sldId id="516" r:id="rId13"/>
  </p:sldIdLst>
  <p:sldSz cx="9144000" cy="5143500" type="screen16x9"/>
  <p:notesSz cx="6797675" cy="9874250"/>
  <p:defaultTextStyle>
    <a:defPPr>
      <a:defRPr lang="en-US"/>
    </a:defPPr>
    <a:lvl1pPr marL="0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0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60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80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01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21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41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1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" userDrawn="1">
          <p15:clr>
            <a:srgbClr val="A4A3A4"/>
          </p15:clr>
        </p15:guide>
        <p15:guide id="2" orient="horz" pos="1643" userDrawn="1">
          <p15:clr>
            <a:srgbClr val="A4A3A4"/>
          </p15:clr>
        </p15:guide>
        <p15:guide id="3" pos="5504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68" userDrawn="1">
          <p15:clr>
            <a:srgbClr val="A4A3A4"/>
          </p15:clr>
        </p15:guide>
        <p15:guide id="6" pos="29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39"/>
    <a:srgbClr val="4F81BD"/>
    <a:srgbClr val="FFCC00"/>
    <a:srgbClr val="0D62B2"/>
    <a:srgbClr val="4BACC6"/>
    <a:srgbClr val="A0D9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99" autoAdjust="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1872" y="424"/>
      </p:cViewPr>
      <p:guideLst>
        <p:guide orient="horz" pos="259"/>
        <p:guide orient="horz" pos="1643"/>
        <p:guide pos="5504"/>
        <p:guide pos="2993"/>
        <p:guide pos="68"/>
        <p:guide pos="297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CE8377-CF4E-8646-9C66-03269F421EF0}" type="doc">
      <dgm:prSet loTypeId="urn:microsoft.com/office/officeart/2005/8/layout/target2" loCatId="" qsTypeId="urn:microsoft.com/office/officeart/2005/8/quickstyle/simple5" qsCatId="simple" csTypeId="urn:microsoft.com/office/officeart/2005/8/colors/accent1_2" csCatId="accent1" phldr="1"/>
      <dgm:spPr/>
    </dgm:pt>
    <dgm:pt modelId="{AD16F20A-CF5B-4640-B3FA-7CA8E82359C2}">
      <dgm:prSet phldrT="[Текст]" custT="1"/>
      <dgm:spPr/>
      <dgm:t>
        <a:bodyPr/>
        <a:lstStyle/>
        <a:p>
          <a:r>
            <a:rPr lang="ru-RU" sz="1600" dirty="0"/>
            <a:t>Риски международных проектов</a:t>
          </a:r>
        </a:p>
      </dgm:t>
    </dgm:pt>
    <dgm:pt modelId="{B1CBD71E-57A9-004E-A0F7-A13D5CF664B0}" type="parTrans" cxnId="{1ECA3020-63FC-3041-8045-BD5564816EFB}">
      <dgm:prSet/>
      <dgm:spPr/>
      <dgm:t>
        <a:bodyPr/>
        <a:lstStyle/>
        <a:p>
          <a:endParaRPr lang="ru-RU"/>
        </a:p>
      </dgm:t>
    </dgm:pt>
    <dgm:pt modelId="{1ED802D7-B5FF-064A-A441-498EEF6D2FAD}" type="sibTrans" cxnId="{1ECA3020-63FC-3041-8045-BD5564816EFB}">
      <dgm:prSet/>
      <dgm:spPr/>
      <dgm:t>
        <a:bodyPr/>
        <a:lstStyle/>
        <a:p>
          <a:endParaRPr lang="ru-RU"/>
        </a:p>
      </dgm:t>
    </dgm:pt>
    <dgm:pt modelId="{BED17F58-B40B-434C-86BC-60A1CA988B3B}">
      <dgm:prSet phldrT="[Текст]" custT="1"/>
      <dgm:spPr/>
      <dgm:t>
        <a:bodyPr/>
        <a:lstStyle/>
        <a:p>
          <a:r>
            <a:rPr lang="ru-RU" sz="2000" dirty="0"/>
            <a:t>Риски коллаборации </a:t>
          </a:r>
        </a:p>
      </dgm:t>
    </dgm:pt>
    <dgm:pt modelId="{F55EC91D-F9B6-E44D-80B4-92D7741C4FDF}" type="parTrans" cxnId="{58602914-5FE4-F84D-8D7B-1C9D6E5A49AC}">
      <dgm:prSet/>
      <dgm:spPr/>
      <dgm:t>
        <a:bodyPr/>
        <a:lstStyle/>
        <a:p>
          <a:endParaRPr lang="ru-RU"/>
        </a:p>
      </dgm:t>
    </dgm:pt>
    <dgm:pt modelId="{75320680-8110-664C-802D-A54D594B7E93}" type="sibTrans" cxnId="{58602914-5FE4-F84D-8D7B-1C9D6E5A49AC}">
      <dgm:prSet/>
      <dgm:spPr/>
      <dgm:t>
        <a:bodyPr/>
        <a:lstStyle/>
        <a:p>
          <a:endParaRPr lang="ru-RU"/>
        </a:p>
      </dgm:t>
    </dgm:pt>
    <dgm:pt modelId="{3F6FB51A-3560-8543-A1A8-10B10F0CA227}">
      <dgm:prSet phldrT="[Текст]" custT="1"/>
      <dgm:spPr/>
      <dgm:t>
        <a:bodyPr/>
        <a:lstStyle/>
        <a:p>
          <a:r>
            <a:rPr lang="ru-RU" sz="2000" dirty="0"/>
            <a:t>Риски, присущие любому научному исследованию</a:t>
          </a:r>
        </a:p>
      </dgm:t>
    </dgm:pt>
    <dgm:pt modelId="{AD41E3DE-614D-2B4B-A50D-B20DF89C6251}" type="parTrans" cxnId="{FEC2688D-95FF-0E4D-B842-852BF5AB832A}">
      <dgm:prSet/>
      <dgm:spPr/>
      <dgm:t>
        <a:bodyPr/>
        <a:lstStyle/>
        <a:p>
          <a:endParaRPr lang="ru-RU"/>
        </a:p>
      </dgm:t>
    </dgm:pt>
    <dgm:pt modelId="{B91A2BCB-2FC8-934C-B837-AF72E38ECE37}" type="sibTrans" cxnId="{FEC2688D-95FF-0E4D-B842-852BF5AB832A}">
      <dgm:prSet/>
      <dgm:spPr/>
      <dgm:t>
        <a:bodyPr/>
        <a:lstStyle/>
        <a:p>
          <a:endParaRPr lang="ru-RU"/>
        </a:p>
      </dgm:t>
    </dgm:pt>
    <dgm:pt modelId="{3353A97F-60F5-3447-951A-FF9838A05325}" type="pres">
      <dgm:prSet presAssocID="{01CE8377-CF4E-8646-9C66-03269F421EF0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A4B3A91B-963F-A649-AEB5-04AC111D670C}" type="pres">
      <dgm:prSet presAssocID="{01CE8377-CF4E-8646-9C66-03269F421EF0}" presName="outerBox" presStyleCnt="0"/>
      <dgm:spPr/>
    </dgm:pt>
    <dgm:pt modelId="{161EE023-2AC1-354A-8DD6-20E1D654244D}" type="pres">
      <dgm:prSet presAssocID="{01CE8377-CF4E-8646-9C66-03269F421EF0}" presName="outerBoxParent" presStyleLbl="node1" presStyleIdx="0" presStyleCnt="3"/>
      <dgm:spPr/>
      <dgm:t>
        <a:bodyPr/>
        <a:lstStyle/>
        <a:p>
          <a:endParaRPr lang="ru-RU"/>
        </a:p>
      </dgm:t>
    </dgm:pt>
    <dgm:pt modelId="{B0CBD2DA-5B61-2841-8E5B-08D23DC56F2B}" type="pres">
      <dgm:prSet presAssocID="{01CE8377-CF4E-8646-9C66-03269F421EF0}" presName="outerBoxChildren" presStyleCnt="0"/>
      <dgm:spPr/>
    </dgm:pt>
    <dgm:pt modelId="{FDE59D40-FF43-024A-84CD-4AA1583A0C1F}" type="pres">
      <dgm:prSet presAssocID="{01CE8377-CF4E-8646-9C66-03269F421EF0}" presName="middleBox" presStyleCnt="0"/>
      <dgm:spPr/>
    </dgm:pt>
    <dgm:pt modelId="{2D627699-8055-D84D-AC76-85D4A1ED2623}" type="pres">
      <dgm:prSet presAssocID="{01CE8377-CF4E-8646-9C66-03269F421EF0}" presName="middleBoxParent" presStyleLbl="node1" presStyleIdx="1" presStyleCnt="3"/>
      <dgm:spPr/>
      <dgm:t>
        <a:bodyPr/>
        <a:lstStyle/>
        <a:p>
          <a:endParaRPr lang="ru-RU"/>
        </a:p>
      </dgm:t>
    </dgm:pt>
    <dgm:pt modelId="{57C1780D-CF51-7A42-B96C-1EB12C766597}" type="pres">
      <dgm:prSet presAssocID="{01CE8377-CF4E-8646-9C66-03269F421EF0}" presName="middleBoxChildren" presStyleCnt="0"/>
      <dgm:spPr/>
    </dgm:pt>
    <dgm:pt modelId="{0094603D-22A1-AA4E-959A-EF92A469E55C}" type="pres">
      <dgm:prSet presAssocID="{01CE8377-CF4E-8646-9C66-03269F421EF0}" presName="centerBox" presStyleCnt="0"/>
      <dgm:spPr/>
    </dgm:pt>
    <dgm:pt modelId="{FED29331-1997-CB42-B787-C973283425D0}" type="pres">
      <dgm:prSet presAssocID="{01CE8377-CF4E-8646-9C66-03269F421EF0}" presName="centerBoxParent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58602914-5FE4-F84D-8D7B-1C9D6E5A49AC}" srcId="{01CE8377-CF4E-8646-9C66-03269F421EF0}" destId="{BED17F58-B40B-434C-86BC-60A1CA988B3B}" srcOrd="1" destOrd="0" parTransId="{F55EC91D-F9B6-E44D-80B4-92D7741C4FDF}" sibTransId="{75320680-8110-664C-802D-A54D594B7E93}"/>
    <dgm:cxn modelId="{FEC2688D-95FF-0E4D-B842-852BF5AB832A}" srcId="{01CE8377-CF4E-8646-9C66-03269F421EF0}" destId="{3F6FB51A-3560-8543-A1A8-10B10F0CA227}" srcOrd="2" destOrd="0" parTransId="{AD41E3DE-614D-2B4B-A50D-B20DF89C6251}" sibTransId="{B91A2BCB-2FC8-934C-B837-AF72E38ECE37}"/>
    <dgm:cxn modelId="{DD09B503-29AE-5743-846D-5E81A2E40777}" type="presOf" srcId="{3F6FB51A-3560-8543-A1A8-10B10F0CA227}" destId="{FED29331-1997-CB42-B787-C973283425D0}" srcOrd="0" destOrd="0" presId="urn:microsoft.com/office/officeart/2005/8/layout/target2"/>
    <dgm:cxn modelId="{B4AF3483-029D-C448-BD8E-A2665C8EE67F}" type="presOf" srcId="{AD16F20A-CF5B-4640-B3FA-7CA8E82359C2}" destId="{161EE023-2AC1-354A-8DD6-20E1D654244D}" srcOrd="0" destOrd="0" presId="urn:microsoft.com/office/officeart/2005/8/layout/target2"/>
    <dgm:cxn modelId="{1ECA3020-63FC-3041-8045-BD5564816EFB}" srcId="{01CE8377-CF4E-8646-9C66-03269F421EF0}" destId="{AD16F20A-CF5B-4640-B3FA-7CA8E82359C2}" srcOrd="0" destOrd="0" parTransId="{B1CBD71E-57A9-004E-A0F7-A13D5CF664B0}" sibTransId="{1ED802D7-B5FF-064A-A441-498EEF6D2FAD}"/>
    <dgm:cxn modelId="{17C706F9-C81D-3943-B04B-7E53DAB1D501}" type="presOf" srcId="{BED17F58-B40B-434C-86BC-60A1CA988B3B}" destId="{2D627699-8055-D84D-AC76-85D4A1ED2623}" srcOrd="0" destOrd="0" presId="urn:microsoft.com/office/officeart/2005/8/layout/target2"/>
    <dgm:cxn modelId="{295B82DF-5984-AA4C-BDF8-A0119F7BA9DB}" type="presOf" srcId="{01CE8377-CF4E-8646-9C66-03269F421EF0}" destId="{3353A97F-60F5-3447-951A-FF9838A05325}" srcOrd="0" destOrd="0" presId="urn:microsoft.com/office/officeart/2005/8/layout/target2"/>
    <dgm:cxn modelId="{DADFED50-FA34-D448-BCB7-A60AF5F2602A}" type="presParOf" srcId="{3353A97F-60F5-3447-951A-FF9838A05325}" destId="{A4B3A91B-963F-A649-AEB5-04AC111D670C}" srcOrd="0" destOrd="0" presId="urn:microsoft.com/office/officeart/2005/8/layout/target2"/>
    <dgm:cxn modelId="{B57418FE-A218-2144-8EFE-185DFBA07147}" type="presParOf" srcId="{A4B3A91B-963F-A649-AEB5-04AC111D670C}" destId="{161EE023-2AC1-354A-8DD6-20E1D654244D}" srcOrd="0" destOrd="0" presId="urn:microsoft.com/office/officeart/2005/8/layout/target2"/>
    <dgm:cxn modelId="{0C93CF17-2428-8E4F-A8E5-F8B3984315D3}" type="presParOf" srcId="{A4B3A91B-963F-A649-AEB5-04AC111D670C}" destId="{B0CBD2DA-5B61-2841-8E5B-08D23DC56F2B}" srcOrd="1" destOrd="0" presId="urn:microsoft.com/office/officeart/2005/8/layout/target2"/>
    <dgm:cxn modelId="{4AFDE2A4-D6E5-6746-AB8C-4023360DE55D}" type="presParOf" srcId="{3353A97F-60F5-3447-951A-FF9838A05325}" destId="{FDE59D40-FF43-024A-84CD-4AA1583A0C1F}" srcOrd="1" destOrd="0" presId="urn:microsoft.com/office/officeart/2005/8/layout/target2"/>
    <dgm:cxn modelId="{EBEA6967-B9B3-6B4A-968B-BFFEEFE2275B}" type="presParOf" srcId="{FDE59D40-FF43-024A-84CD-4AA1583A0C1F}" destId="{2D627699-8055-D84D-AC76-85D4A1ED2623}" srcOrd="0" destOrd="0" presId="urn:microsoft.com/office/officeart/2005/8/layout/target2"/>
    <dgm:cxn modelId="{408EA6CF-20C8-DD43-90BA-AD690D4E1C7D}" type="presParOf" srcId="{FDE59D40-FF43-024A-84CD-4AA1583A0C1F}" destId="{57C1780D-CF51-7A42-B96C-1EB12C766597}" srcOrd="1" destOrd="0" presId="urn:microsoft.com/office/officeart/2005/8/layout/target2"/>
    <dgm:cxn modelId="{AF0D3036-06F1-034D-9F3D-56FF76728A2C}" type="presParOf" srcId="{3353A97F-60F5-3447-951A-FF9838A05325}" destId="{0094603D-22A1-AA4E-959A-EF92A469E55C}" srcOrd="2" destOrd="0" presId="urn:microsoft.com/office/officeart/2005/8/layout/target2"/>
    <dgm:cxn modelId="{A7D3CCCE-BC7D-CD43-95E4-5C259F6C4ACC}" type="presParOf" srcId="{0094603D-22A1-AA4E-959A-EF92A469E55C}" destId="{FED29331-1997-CB42-B787-C973283425D0}" srcOrd="0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0D1D53-34EC-814A-BF4D-37F19E57323A}" type="doc">
      <dgm:prSet loTypeId="urn:microsoft.com/office/officeart/2005/8/layout/vList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C16E7B-56E6-7D46-B225-1EA71ABB8FC8}">
      <dgm:prSet phldrT="[Текст]"/>
      <dgm:spPr/>
      <dgm:t>
        <a:bodyPr/>
        <a:lstStyle/>
        <a:p>
          <a:r>
            <a:rPr lang="ru-RU" dirty="0"/>
            <a:t>компетенции партнера</a:t>
          </a:r>
        </a:p>
      </dgm:t>
    </dgm:pt>
    <dgm:pt modelId="{6A82890F-831C-9546-9CE5-773BDA1BA6CB}" type="parTrans" cxnId="{8DEBF16C-77C2-4E4C-BD73-A146A21B7FB3}">
      <dgm:prSet/>
      <dgm:spPr/>
      <dgm:t>
        <a:bodyPr/>
        <a:lstStyle/>
        <a:p>
          <a:endParaRPr lang="ru-RU"/>
        </a:p>
      </dgm:t>
    </dgm:pt>
    <dgm:pt modelId="{59A2EDFE-A535-B940-91AC-EB7885A0EE73}" type="sibTrans" cxnId="{8DEBF16C-77C2-4E4C-BD73-A146A21B7FB3}">
      <dgm:prSet/>
      <dgm:spPr/>
      <dgm:t>
        <a:bodyPr/>
        <a:lstStyle/>
        <a:p>
          <a:endParaRPr lang="ru-RU"/>
        </a:p>
      </dgm:t>
    </dgm:pt>
    <dgm:pt modelId="{C711C266-0B53-5440-A256-233EB542304F}">
      <dgm:prSet phldrT="[Текст]"/>
      <dgm:spPr/>
      <dgm:t>
        <a:bodyPr/>
        <a:lstStyle/>
        <a:p>
          <a:r>
            <a:rPr lang="ru-RU" dirty="0"/>
            <a:t>возможность утраты прав собственности</a:t>
          </a:r>
        </a:p>
      </dgm:t>
    </dgm:pt>
    <dgm:pt modelId="{B43432AF-C12C-474E-80FD-30D50480D414}" type="parTrans" cxnId="{7A7C44A4-5D04-714F-899B-7C4D0382D630}">
      <dgm:prSet/>
      <dgm:spPr/>
      <dgm:t>
        <a:bodyPr/>
        <a:lstStyle/>
        <a:p>
          <a:endParaRPr lang="ru-RU"/>
        </a:p>
      </dgm:t>
    </dgm:pt>
    <dgm:pt modelId="{5E4C9B22-9FF8-9843-949B-9AD9D040FAEB}" type="sibTrans" cxnId="{7A7C44A4-5D04-714F-899B-7C4D0382D630}">
      <dgm:prSet/>
      <dgm:spPr/>
      <dgm:t>
        <a:bodyPr/>
        <a:lstStyle/>
        <a:p>
          <a:endParaRPr lang="ru-RU"/>
        </a:p>
      </dgm:t>
    </dgm:pt>
    <dgm:pt modelId="{701CF058-F3C9-D04D-99BE-688F40A1C47D}">
      <dgm:prSet phldrT="[Текст]"/>
      <dgm:spPr/>
      <dgm:t>
        <a:bodyPr/>
        <a:lstStyle/>
        <a:p>
          <a:r>
            <a:rPr lang="ru-RU" dirty="0"/>
            <a:t>корпоративные и национальные особенности партнера</a:t>
          </a:r>
        </a:p>
      </dgm:t>
    </dgm:pt>
    <dgm:pt modelId="{460D25D4-4907-5C4E-B4F3-D3886573476B}" type="parTrans" cxnId="{0882BF17-997C-764A-9FC9-50286D203F1E}">
      <dgm:prSet/>
      <dgm:spPr/>
      <dgm:t>
        <a:bodyPr/>
        <a:lstStyle/>
        <a:p>
          <a:endParaRPr lang="ru-RU"/>
        </a:p>
      </dgm:t>
    </dgm:pt>
    <dgm:pt modelId="{85332AD6-4DCD-EA4C-BD2D-9E7604B0D733}" type="sibTrans" cxnId="{0882BF17-997C-764A-9FC9-50286D203F1E}">
      <dgm:prSet/>
      <dgm:spPr/>
      <dgm:t>
        <a:bodyPr/>
        <a:lstStyle/>
        <a:p>
          <a:endParaRPr lang="ru-RU"/>
        </a:p>
      </dgm:t>
    </dgm:pt>
    <dgm:pt modelId="{548819FD-8B18-A548-B47E-43156C23AA0E}">
      <dgm:prSet/>
      <dgm:spPr/>
      <dgm:t>
        <a:bodyPr/>
        <a:lstStyle/>
        <a:p>
          <a:r>
            <a:rPr lang="ru-RU" dirty="0"/>
            <a:t>много участников</a:t>
          </a:r>
        </a:p>
      </dgm:t>
    </dgm:pt>
    <dgm:pt modelId="{291BEDDD-161E-D548-B333-9D398C6FA9F8}" type="parTrans" cxnId="{A14EF5DC-55F7-B84C-88A7-42618AB96B8D}">
      <dgm:prSet/>
      <dgm:spPr/>
      <dgm:t>
        <a:bodyPr/>
        <a:lstStyle/>
        <a:p>
          <a:endParaRPr lang="ru-RU"/>
        </a:p>
      </dgm:t>
    </dgm:pt>
    <dgm:pt modelId="{48C49F40-339E-3A4D-BE43-6F68A6C90A04}" type="sibTrans" cxnId="{A14EF5DC-55F7-B84C-88A7-42618AB96B8D}">
      <dgm:prSet/>
      <dgm:spPr/>
      <dgm:t>
        <a:bodyPr/>
        <a:lstStyle/>
        <a:p>
          <a:endParaRPr lang="ru-RU"/>
        </a:p>
      </dgm:t>
    </dgm:pt>
    <dgm:pt modelId="{C249EE43-63E9-9847-BF78-345294E2CC35}">
      <dgm:prSet/>
      <dgm:spPr/>
      <dgm:t>
        <a:bodyPr/>
        <a:lstStyle/>
        <a:p>
          <a:r>
            <a:rPr lang="ru-RU" dirty="0"/>
            <a:t>недооценка стратегической значимости</a:t>
          </a:r>
        </a:p>
      </dgm:t>
    </dgm:pt>
    <dgm:pt modelId="{E90830D0-556A-5B48-BAAF-0AAC3E33D251}" type="parTrans" cxnId="{9BF333C5-ED8E-0547-8F9C-848A1593CB99}">
      <dgm:prSet/>
      <dgm:spPr/>
      <dgm:t>
        <a:bodyPr/>
        <a:lstStyle/>
        <a:p>
          <a:endParaRPr lang="ru-RU"/>
        </a:p>
      </dgm:t>
    </dgm:pt>
    <dgm:pt modelId="{F7607807-AE27-1D4D-A834-DD8ACD848150}" type="sibTrans" cxnId="{9BF333C5-ED8E-0547-8F9C-848A1593CB99}">
      <dgm:prSet/>
      <dgm:spPr/>
      <dgm:t>
        <a:bodyPr/>
        <a:lstStyle/>
        <a:p>
          <a:endParaRPr lang="ru-RU"/>
        </a:p>
      </dgm:t>
    </dgm:pt>
    <dgm:pt modelId="{12152570-84CB-9246-9254-2C1A669B3257}">
      <dgm:prSet/>
      <dgm:spPr/>
      <dgm:t>
        <a:bodyPr/>
        <a:lstStyle/>
        <a:p>
          <a:r>
            <a:rPr lang="ru-RU" dirty="0"/>
            <a:t>особенности деятельности зарубежных организаций на территории</a:t>
          </a:r>
        </a:p>
      </dgm:t>
    </dgm:pt>
    <dgm:pt modelId="{A20FF95F-D4F6-6340-A56A-2D98128720AE}" type="parTrans" cxnId="{404C1BC9-CA08-CC43-B572-A2C8B06DACDB}">
      <dgm:prSet/>
      <dgm:spPr/>
      <dgm:t>
        <a:bodyPr/>
        <a:lstStyle/>
        <a:p>
          <a:endParaRPr lang="ru-RU"/>
        </a:p>
      </dgm:t>
    </dgm:pt>
    <dgm:pt modelId="{6DBC0398-D3C3-CC4A-8BFE-0B379EA0E1BB}" type="sibTrans" cxnId="{404C1BC9-CA08-CC43-B572-A2C8B06DACDB}">
      <dgm:prSet/>
      <dgm:spPr/>
      <dgm:t>
        <a:bodyPr/>
        <a:lstStyle/>
        <a:p>
          <a:endParaRPr lang="ru-RU"/>
        </a:p>
      </dgm:t>
    </dgm:pt>
    <dgm:pt modelId="{8008A4C8-C60F-5642-8D1B-BE2DCA6406EF}">
      <dgm:prSet/>
      <dgm:spPr/>
      <dgm:t>
        <a:bodyPr/>
        <a:lstStyle/>
        <a:p>
          <a:r>
            <a:rPr lang="ru-RU" dirty="0"/>
            <a:t>выбор партнера для коммерциализации</a:t>
          </a:r>
        </a:p>
      </dgm:t>
    </dgm:pt>
    <dgm:pt modelId="{976DF501-301D-C643-9135-6831CA633266}" type="parTrans" cxnId="{3408E957-1402-564F-8975-53276095D434}">
      <dgm:prSet/>
      <dgm:spPr/>
      <dgm:t>
        <a:bodyPr/>
        <a:lstStyle/>
        <a:p>
          <a:endParaRPr lang="ru-RU"/>
        </a:p>
      </dgm:t>
    </dgm:pt>
    <dgm:pt modelId="{8257DBC1-2036-E049-AEBB-8A5D3794FA9B}" type="sibTrans" cxnId="{3408E957-1402-564F-8975-53276095D434}">
      <dgm:prSet/>
      <dgm:spPr/>
      <dgm:t>
        <a:bodyPr/>
        <a:lstStyle/>
        <a:p>
          <a:endParaRPr lang="ru-RU"/>
        </a:p>
      </dgm:t>
    </dgm:pt>
    <dgm:pt modelId="{018FBB9F-BF6D-4A49-9EFA-97CB0436DE7A}" type="pres">
      <dgm:prSet presAssocID="{690D1D53-34EC-814A-BF4D-37F19E57323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48AD35-873F-1940-A61C-C2C938AC1E71}" type="pres">
      <dgm:prSet presAssocID="{FAC16E7B-56E6-7D46-B225-1EA71ABB8FC8}" presName="comp" presStyleCnt="0"/>
      <dgm:spPr/>
    </dgm:pt>
    <dgm:pt modelId="{055FD75E-420E-9049-B9DA-ABBFBB4F0159}" type="pres">
      <dgm:prSet presAssocID="{FAC16E7B-56E6-7D46-B225-1EA71ABB8FC8}" presName="box" presStyleLbl="node1" presStyleIdx="0" presStyleCnt="7"/>
      <dgm:spPr/>
      <dgm:t>
        <a:bodyPr/>
        <a:lstStyle/>
        <a:p>
          <a:endParaRPr lang="ru-RU"/>
        </a:p>
      </dgm:t>
    </dgm:pt>
    <dgm:pt modelId="{F5E81695-5292-1C44-ABE3-761B8180A3E0}" type="pres">
      <dgm:prSet presAssocID="{FAC16E7B-56E6-7D46-B225-1EA71ABB8FC8}" presName="img" presStyleLbl="fgImgPlace1" presStyleIdx="0" presStyleCnt="7" custScaleX="20059" custScaleY="63008" custLinFactNeighborX="-32680" custLinFactNeighborY="-15194"/>
      <dgm:spPr/>
    </dgm:pt>
    <dgm:pt modelId="{8D62FD40-14C8-9644-8040-D2D29598F9CE}" type="pres">
      <dgm:prSet presAssocID="{FAC16E7B-56E6-7D46-B225-1EA71ABB8FC8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E751B4-6B5E-FF48-9A68-404D8B1123B1}" type="pres">
      <dgm:prSet presAssocID="{59A2EDFE-A535-B940-91AC-EB7885A0EE73}" presName="spacer" presStyleCnt="0"/>
      <dgm:spPr/>
    </dgm:pt>
    <dgm:pt modelId="{B44C3737-6AA4-3C41-8AD5-A6D7B8FF9A3D}" type="pres">
      <dgm:prSet presAssocID="{C711C266-0B53-5440-A256-233EB542304F}" presName="comp" presStyleCnt="0"/>
      <dgm:spPr/>
    </dgm:pt>
    <dgm:pt modelId="{181A7DCB-2963-1D4A-94DA-BB41AF78C4A4}" type="pres">
      <dgm:prSet presAssocID="{C711C266-0B53-5440-A256-233EB542304F}" presName="box" presStyleLbl="node1" presStyleIdx="1" presStyleCnt="7"/>
      <dgm:spPr/>
      <dgm:t>
        <a:bodyPr/>
        <a:lstStyle/>
        <a:p>
          <a:endParaRPr lang="ru-RU"/>
        </a:p>
      </dgm:t>
    </dgm:pt>
    <dgm:pt modelId="{0208F092-AF54-3A44-B93F-BC36A5F9F23A}" type="pres">
      <dgm:prSet presAssocID="{C711C266-0B53-5440-A256-233EB542304F}" presName="img" presStyleLbl="fgImgPlace1" presStyleIdx="1" presStyleCnt="7" custFlipHor="1" custScaleX="20059" custScaleY="13629" custLinFactNeighborX="-36980" custLinFactNeighborY="-32559"/>
      <dgm:spPr/>
    </dgm:pt>
    <dgm:pt modelId="{307C274B-FE8A-2846-86CE-6BD4B087BFF6}" type="pres">
      <dgm:prSet presAssocID="{C711C266-0B53-5440-A256-233EB542304F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AF9CFE-E15E-4445-8DD9-E72D9CE8A1E6}" type="pres">
      <dgm:prSet presAssocID="{5E4C9B22-9FF8-9843-949B-9AD9D040FAEB}" presName="spacer" presStyleCnt="0"/>
      <dgm:spPr/>
    </dgm:pt>
    <dgm:pt modelId="{1CDCF78C-2A17-514D-9132-397DA445591A}" type="pres">
      <dgm:prSet presAssocID="{701CF058-F3C9-D04D-99BE-688F40A1C47D}" presName="comp" presStyleCnt="0"/>
      <dgm:spPr/>
    </dgm:pt>
    <dgm:pt modelId="{74CA7C0E-2FCD-464F-9D02-A4D756191CFB}" type="pres">
      <dgm:prSet presAssocID="{701CF058-F3C9-D04D-99BE-688F40A1C47D}" presName="box" presStyleLbl="node1" presStyleIdx="2" presStyleCnt="7"/>
      <dgm:spPr/>
      <dgm:t>
        <a:bodyPr/>
        <a:lstStyle/>
        <a:p>
          <a:endParaRPr lang="ru-RU"/>
        </a:p>
      </dgm:t>
    </dgm:pt>
    <dgm:pt modelId="{AC5C5842-06BF-FD43-AA2B-7620D09A4164}" type="pres">
      <dgm:prSet presAssocID="{701CF058-F3C9-D04D-99BE-688F40A1C47D}" presName="img" presStyleLbl="fgImgPlace1" presStyleIdx="2" presStyleCnt="7" custFlipVert="0" custFlipHor="1" custScaleX="20059" custScaleY="38173" custLinFactNeighborX="-31820" custLinFactNeighborY="-26047"/>
      <dgm:spPr/>
    </dgm:pt>
    <dgm:pt modelId="{1CEFF229-7ED9-664A-8115-8AB082CBB1F5}" type="pres">
      <dgm:prSet presAssocID="{701CF058-F3C9-D04D-99BE-688F40A1C47D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895A25-7361-C242-9E73-5AC51D6449B3}" type="pres">
      <dgm:prSet presAssocID="{85332AD6-4DCD-EA4C-BD2D-9E7604B0D733}" presName="spacer" presStyleCnt="0"/>
      <dgm:spPr/>
    </dgm:pt>
    <dgm:pt modelId="{D767E7FA-AFF1-3D4E-973C-FFA5B740A3EE}" type="pres">
      <dgm:prSet presAssocID="{548819FD-8B18-A548-B47E-43156C23AA0E}" presName="comp" presStyleCnt="0"/>
      <dgm:spPr/>
    </dgm:pt>
    <dgm:pt modelId="{AD26BF3C-713D-6D47-A8DA-F24C9B4354F3}" type="pres">
      <dgm:prSet presAssocID="{548819FD-8B18-A548-B47E-43156C23AA0E}" presName="box" presStyleLbl="node1" presStyleIdx="3" presStyleCnt="7"/>
      <dgm:spPr/>
      <dgm:t>
        <a:bodyPr/>
        <a:lstStyle/>
        <a:p>
          <a:endParaRPr lang="ru-RU"/>
        </a:p>
      </dgm:t>
    </dgm:pt>
    <dgm:pt modelId="{828C1074-A4B9-8649-88DC-DD2B59C37653}" type="pres">
      <dgm:prSet presAssocID="{548819FD-8B18-A548-B47E-43156C23AA0E}" presName="img" presStyleLbl="fgImgPlace1" presStyleIdx="3" presStyleCnt="7" custFlipVert="1" custFlipHor="0" custScaleX="20059" custScaleY="41009" custLinFactNeighborX="-30100" custLinFactNeighborY="-19668"/>
      <dgm:spPr/>
    </dgm:pt>
    <dgm:pt modelId="{47595BCB-587E-F242-A101-FE81A6E4DB18}" type="pres">
      <dgm:prSet presAssocID="{548819FD-8B18-A548-B47E-43156C23AA0E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A06E5B-D364-B74D-9B8C-3E4E8984A707}" type="pres">
      <dgm:prSet presAssocID="{48C49F40-339E-3A4D-BE43-6F68A6C90A04}" presName="spacer" presStyleCnt="0"/>
      <dgm:spPr/>
    </dgm:pt>
    <dgm:pt modelId="{5BDF5D53-AE0D-2E4A-AF66-1BC3BD56983B}" type="pres">
      <dgm:prSet presAssocID="{C249EE43-63E9-9847-BF78-345294E2CC35}" presName="comp" presStyleCnt="0"/>
      <dgm:spPr/>
    </dgm:pt>
    <dgm:pt modelId="{D7B98B43-BBD6-D243-B306-C0CC33185962}" type="pres">
      <dgm:prSet presAssocID="{C249EE43-63E9-9847-BF78-345294E2CC35}" presName="box" presStyleLbl="node1" presStyleIdx="4" presStyleCnt="7"/>
      <dgm:spPr/>
      <dgm:t>
        <a:bodyPr/>
        <a:lstStyle/>
        <a:p>
          <a:endParaRPr lang="ru-RU"/>
        </a:p>
      </dgm:t>
    </dgm:pt>
    <dgm:pt modelId="{0BB2320A-75EA-784D-82F0-F5A55E25E6A0}" type="pres">
      <dgm:prSet presAssocID="{C249EE43-63E9-9847-BF78-345294E2CC35}" presName="img" presStyleLbl="fgImgPlace1" presStyleIdx="4" presStyleCnt="7" custFlipVert="1" custFlipHor="1" custScaleX="20059" custScaleY="48187" custLinFactNeighborX="-30100" custLinFactNeighborY="-28218"/>
      <dgm:spPr/>
    </dgm:pt>
    <dgm:pt modelId="{9C84C131-9666-5548-B7DB-B54236FB848E}" type="pres">
      <dgm:prSet presAssocID="{C249EE43-63E9-9847-BF78-345294E2CC35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1F5C93-4ABA-BE44-8C84-58AA7438CD66}" type="pres">
      <dgm:prSet presAssocID="{F7607807-AE27-1D4D-A834-DD8ACD848150}" presName="spacer" presStyleCnt="0"/>
      <dgm:spPr/>
    </dgm:pt>
    <dgm:pt modelId="{A1AFE040-7B88-C64C-8E0D-9D1D8B401CAD}" type="pres">
      <dgm:prSet presAssocID="{12152570-84CB-9246-9254-2C1A669B3257}" presName="comp" presStyleCnt="0"/>
      <dgm:spPr/>
    </dgm:pt>
    <dgm:pt modelId="{3FA0718D-D0E4-384B-9DFE-4014F7E47E5F}" type="pres">
      <dgm:prSet presAssocID="{12152570-84CB-9246-9254-2C1A669B3257}" presName="box" presStyleLbl="node1" presStyleIdx="5" presStyleCnt="7"/>
      <dgm:spPr/>
      <dgm:t>
        <a:bodyPr/>
        <a:lstStyle/>
        <a:p>
          <a:endParaRPr lang="ru-RU"/>
        </a:p>
      </dgm:t>
    </dgm:pt>
    <dgm:pt modelId="{E45D6256-4EF4-554B-AF30-24F72C7CA291}" type="pres">
      <dgm:prSet presAssocID="{12152570-84CB-9246-9254-2C1A669B3257}" presName="img" presStyleLbl="fgImgPlace1" presStyleIdx="5" presStyleCnt="7" custFlipHor="1" custScaleX="20059" custScaleY="38001" custLinFactNeighborX="-30960" custLinFactNeighborY="-28218"/>
      <dgm:spPr/>
    </dgm:pt>
    <dgm:pt modelId="{EA4DE6D7-6D04-9E44-9D9F-009354E3A755}" type="pres">
      <dgm:prSet presAssocID="{12152570-84CB-9246-9254-2C1A669B3257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3629BF-FC24-724F-B1C5-C791C9F82780}" type="pres">
      <dgm:prSet presAssocID="{6DBC0398-D3C3-CC4A-8BFE-0B379EA0E1BB}" presName="spacer" presStyleCnt="0"/>
      <dgm:spPr/>
    </dgm:pt>
    <dgm:pt modelId="{7644A5D7-E23A-554A-9DEF-9EA500320FA1}" type="pres">
      <dgm:prSet presAssocID="{8008A4C8-C60F-5642-8D1B-BE2DCA6406EF}" presName="comp" presStyleCnt="0"/>
      <dgm:spPr/>
    </dgm:pt>
    <dgm:pt modelId="{F0D7EB17-4DF6-4746-BE5C-2AA0C5DF44E2}" type="pres">
      <dgm:prSet presAssocID="{8008A4C8-C60F-5642-8D1B-BE2DCA6406EF}" presName="box" presStyleLbl="node1" presStyleIdx="6" presStyleCnt="7"/>
      <dgm:spPr/>
      <dgm:t>
        <a:bodyPr/>
        <a:lstStyle/>
        <a:p>
          <a:endParaRPr lang="ru-RU"/>
        </a:p>
      </dgm:t>
    </dgm:pt>
    <dgm:pt modelId="{54C9BCA2-2A5E-BC47-909B-B658379E8B09}" type="pres">
      <dgm:prSet presAssocID="{8008A4C8-C60F-5642-8D1B-BE2DCA6406EF}" presName="img" presStyleLbl="fgImgPlace1" presStyleIdx="6" presStyleCnt="7" custFlipVert="1" custFlipHor="1" custScaleX="20059" custScaleY="49520" custLinFactNeighborX="-26660" custLinFactNeighborY="-13023"/>
      <dgm:spPr/>
    </dgm:pt>
    <dgm:pt modelId="{9C2A213B-E3D3-6541-9DBC-BC77C1BA65E1}" type="pres">
      <dgm:prSet presAssocID="{8008A4C8-C60F-5642-8D1B-BE2DCA6406EF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82BF17-997C-764A-9FC9-50286D203F1E}" srcId="{690D1D53-34EC-814A-BF4D-37F19E57323A}" destId="{701CF058-F3C9-D04D-99BE-688F40A1C47D}" srcOrd="2" destOrd="0" parTransId="{460D25D4-4907-5C4E-B4F3-D3886573476B}" sibTransId="{85332AD6-4DCD-EA4C-BD2D-9E7604B0D733}"/>
    <dgm:cxn modelId="{D45D24DE-5D5B-5E43-AA05-49846985FB2F}" type="presOf" srcId="{701CF058-F3C9-D04D-99BE-688F40A1C47D}" destId="{74CA7C0E-2FCD-464F-9D02-A4D756191CFB}" srcOrd="0" destOrd="0" presId="urn:microsoft.com/office/officeart/2005/8/layout/vList4"/>
    <dgm:cxn modelId="{76EC0E13-0466-AF4B-BC36-8F8B2BE535C8}" type="presOf" srcId="{C711C266-0B53-5440-A256-233EB542304F}" destId="{307C274B-FE8A-2846-86CE-6BD4B087BFF6}" srcOrd="1" destOrd="0" presId="urn:microsoft.com/office/officeart/2005/8/layout/vList4"/>
    <dgm:cxn modelId="{3408E957-1402-564F-8975-53276095D434}" srcId="{690D1D53-34EC-814A-BF4D-37F19E57323A}" destId="{8008A4C8-C60F-5642-8D1B-BE2DCA6406EF}" srcOrd="6" destOrd="0" parTransId="{976DF501-301D-C643-9135-6831CA633266}" sibTransId="{8257DBC1-2036-E049-AEBB-8A5D3794FA9B}"/>
    <dgm:cxn modelId="{444AEB0E-33EB-2648-BB69-3C19ABC23766}" type="presOf" srcId="{701CF058-F3C9-D04D-99BE-688F40A1C47D}" destId="{1CEFF229-7ED9-664A-8115-8AB082CBB1F5}" srcOrd="1" destOrd="0" presId="urn:microsoft.com/office/officeart/2005/8/layout/vList4"/>
    <dgm:cxn modelId="{C5DE4C3D-0FCB-424B-A8A7-5F5CE4CECD0B}" type="presOf" srcId="{8008A4C8-C60F-5642-8D1B-BE2DCA6406EF}" destId="{9C2A213B-E3D3-6541-9DBC-BC77C1BA65E1}" srcOrd="1" destOrd="0" presId="urn:microsoft.com/office/officeart/2005/8/layout/vList4"/>
    <dgm:cxn modelId="{E3F9EBCF-FF48-F14B-ABDD-304DE24233E3}" type="presOf" srcId="{548819FD-8B18-A548-B47E-43156C23AA0E}" destId="{AD26BF3C-713D-6D47-A8DA-F24C9B4354F3}" srcOrd="0" destOrd="0" presId="urn:microsoft.com/office/officeart/2005/8/layout/vList4"/>
    <dgm:cxn modelId="{0631444D-1BF1-0840-AFAB-6B8E6841785A}" type="presOf" srcId="{12152570-84CB-9246-9254-2C1A669B3257}" destId="{EA4DE6D7-6D04-9E44-9D9F-009354E3A755}" srcOrd="1" destOrd="0" presId="urn:microsoft.com/office/officeart/2005/8/layout/vList4"/>
    <dgm:cxn modelId="{A14EF5DC-55F7-B84C-88A7-42618AB96B8D}" srcId="{690D1D53-34EC-814A-BF4D-37F19E57323A}" destId="{548819FD-8B18-A548-B47E-43156C23AA0E}" srcOrd="3" destOrd="0" parTransId="{291BEDDD-161E-D548-B333-9D398C6FA9F8}" sibTransId="{48C49F40-339E-3A4D-BE43-6F68A6C90A04}"/>
    <dgm:cxn modelId="{7F57A61A-5A89-B14E-850A-BE3A903E8C06}" type="presOf" srcId="{C249EE43-63E9-9847-BF78-345294E2CC35}" destId="{D7B98B43-BBD6-D243-B306-C0CC33185962}" srcOrd="0" destOrd="0" presId="urn:microsoft.com/office/officeart/2005/8/layout/vList4"/>
    <dgm:cxn modelId="{7A7C44A4-5D04-714F-899B-7C4D0382D630}" srcId="{690D1D53-34EC-814A-BF4D-37F19E57323A}" destId="{C711C266-0B53-5440-A256-233EB542304F}" srcOrd="1" destOrd="0" parTransId="{B43432AF-C12C-474E-80FD-30D50480D414}" sibTransId="{5E4C9B22-9FF8-9843-949B-9AD9D040FAEB}"/>
    <dgm:cxn modelId="{88161EE3-3541-B14F-B906-6CEBAD863B40}" type="presOf" srcId="{690D1D53-34EC-814A-BF4D-37F19E57323A}" destId="{018FBB9F-BF6D-4A49-9EFA-97CB0436DE7A}" srcOrd="0" destOrd="0" presId="urn:microsoft.com/office/officeart/2005/8/layout/vList4"/>
    <dgm:cxn modelId="{E0E55792-BFC2-604C-8BE2-9A46868EC374}" type="presOf" srcId="{548819FD-8B18-A548-B47E-43156C23AA0E}" destId="{47595BCB-587E-F242-A101-FE81A6E4DB18}" srcOrd="1" destOrd="0" presId="urn:microsoft.com/office/officeart/2005/8/layout/vList4"/>
    <dgm:cxn modelId="{9BF333C5-ED8E-0547-8F9C-848A1593CB99}" srcId="{690D1D53-34EC-814A-BF4D-37F19E57323A}" destId="{C249EE43-63E9-9847-BF78-345294E2CC35}" srcOrd="4" destOrd="0" parTransId="{E90830D0-556A-5B48-BAAF-0AAC3E33D251}" sibTransId="{F7607807-AE27-1D4D-A834-DD8ACD848150}"/>
    <dgm:cxn modelId="{427961C8-C24C-F54C-92B4-E5DCF79B81D7}" type="presOf" srcId="{FAC16E7B-56E6-7D46-B225-1EA71ABB8FC8}" destId="{8D62FD40-14C8-9644-8040-D2D29598F9CE}" srcOrd="1" destOrd="0" presId="urn:microsoft.com/office/officeart/2005/8/layout/vList4"/>
    <dgm:cxn modelId="{8DEBF16C-77C2-4E4C-BD73-A146A21B7FB3}" srcId="{690D1D53-34EC-814A-BF4D-37F19E57323A}" destId="{FAC16E7B-56E6-7D46-B225-1EA71ABB8FC8}" srcOrd="0" destOrd="0" parTransId="{6A82890F-831C-9546-9CE5-773BDA1BA6CB}" sibTransId="{59A2EDFE-A535-B940-91AC-EB7885A0EE73}"/>
    <dgm:cxn modelId="{8F2A2F6D-5311-5C40-A635-ABEF0B8EC4CA}" type="presOf" srcId="{C711C266-0B53-5440-A256-233EB542304F}" destId="{181A7DCB-2963-1D4A-94DA-BB41AF78C4A4}" srcOrd="0" destOrd="0" presId="urn:microsoft.com/office/officeart/2005/8/layout/vList4"/>
    <dgm:cxn modelId="{404C1BC9-CA08-CC43-B572-A2C8B06DACDB}" srcId="{690D1D53-34EC-814A-BF4D-37F19E57323A}" destId="{12152570-84CB-9246-9254-2C1A669B3257}" srcOrd="5" destOrd="0" parTransId="{A20FF95F-D4F6-6340-A56A-2D98128720AE}" sibTransId="{6DBC0398-D3C3-CC4A-8BFE-0B379EA0E1BB}"/>
    <dgm:cxn modelId="{9E979D99-3C2F-B64B-85E5-AFF345E4B33D}" type="presOf" srcId="{8008A4C8-C60F-5642-8D1B-BE2DCA6406EF}" destId="{F0D7EB17-4DF6-4746-BE5C-2AA0C5DF44E2}" srcOrd="0" destOrd="0" presId="urn:microsoft.com/office/officeart/2005/8/layout/vList4"/>
    <dgm:cxn modelId="{4206037F-FD1C-4A4C-83A0-B382D812D608}" type="presOf" srcId="{12152570-84CB-9246-9254-2C1A669B3257}" destId="{3FA0718D-D0E4-384B-9DFE-4014F7E47E5F}" srcOrd="0" destOrd="0" presId="urn:microsoft.com/office/officeart/2005/8/layout/vList4"/>
    <dgm:cxn modelId="{BEE785A0-9A18-AC40-8416-FA427F10298C}" type="presOf" srcId="{FAC16E7B-56E6-7D46-B225-1EA71ABB8FC8}" destId="{055FD75E-420E-9049-B9DA-ABBFBB4F0159}" srcOrd="0" destOrd="0" presId="urn:microsoft.com/office/officeart/2005/8/layout/vList4"/>
    <dgm:cxn modelId="{269A8F7C-032A-844E-AD1C-7ACC6A696695}" type="presOf" srcId="{C249EE43-63E9-9847-BF78-345294E2CC35}" destId="{9C84C131-9666-5548-B7DB-B54236FB848E}" srcOrd="1" destOrd="0" presId="urn:microsoft.com/office/officeart/2005/8/layout/vList4"/>
    <dgm:cxn modelId="{8711ED98-A608-3049-87FE-57B06A49AB5C}" type="presParOf" srcId="{018FBB9F-BF6D-4A49-9EFA-97CB0436DE7A}" destId="{BF48AD35-873F-1940-A61C-C2C938AC1E71}" srcOrd="0" destOrd="0" presId="urn:microsoft.com/office/officeart/2005/8/layout/vList4"/>
    <dgm:cxn modelId="{BD09D382-4300-D34B-99F4-457F458C0A77}" type="presParOf" srcId="{BF48AD35-873F-1940-A61C-C2C938AC1E71}" destId="{055FD75E-420E-9049-B9DA-ABBFBB4F0159}" srcOrd="0" destOrd="0" presId="urn:microsoft.com/office/officeart/2005/8/layout/vList4"/>
    <dgm:cxn modelId="{62C39C54-00F6-1447-B48E-DD265451CF8F}" type="presParOf" srcId="{BF48AD35-873F-1940-A61C-C2C938AC1E71}" destId="{F5E81695-5292-1C44-ABE3-761B8180A3E0}" srcOrd="1" destOrd="0" presId="urn:microsoft.com/office/officeart/2005/8/layout/vList4"/>
    <dgm:cxn modelId="{D56FB46A-AEA3-CD48-83E1-25FBF82EBC26}" type="presParOf" srcId="{BF48AD35-873F-1940-A61C-C2C938AC1E71}" destId="{8D62FD40-14C8-9644-8040-D2D29598F9CE}" srcOrd="2" destOrd="0" presId="urn:microsoft.com/office/officeart/2005/8/layout/vList4"/>
    <dgm:cxn modelId="{BAECB17B-9E62-CA4A-8744-6E9F9F36E072}" type="presParOf" srcId="{018FBB9F-BF6D-4A49-9EFA-97CB0436DE7A}" destId="{97E751B4-6B5E-FF48-9A68-404D8B1123B1}" srcOrd="1" destOrd="0" presId="urn:microsoft.com/office/officeart/2005/8/layout/vList4"/>
    <dgm:cxn modelId="{854976B8-083A-4340-A3E6-BD72CC0AC1EE}" type="presParOf" srcId="{018FBB9F-BF6D-4A49-9EFA-97CB0436DE7A}" destId="{B44C3737-6AA4-3C41-8AD5-A6D7B8FF9A3D}" srcOrd="2" destOrd="0" presId="urn:microsoft.com/office/officeart/2005/8/layout/vList4"/>
    <dgm:cxn modelId="{AC590668-4147-4D4F-8AE1-3AA1D11F6086}" type="presParOf" srcId="{B44C3737-6AA4-3C41-8AD5-A6D7B8FF9A3D}" destId="{181A7DCB-2963-1D4A-94DA-BB41AF78C4A4}" srcOrd="0" destOrd="0" presId="urn:microsoft.com/office/officeart/2005/8/layout/vList4"/>
    <dgm:cxn modelId="{E90F6B47-437E-A649-8403-49079CDB91B1}" type="presParOf" srcId="{B44C3737-6AA4-3C41-8AD5-A6D7B8FF9A3D}" destId="{0208F092-AF54-3A44-B93F-BC36A5F9F23A}" srcOrd="1" destOrd="0" presId="urn:microsoft.com/office/officeart/2005/8/layout/vList4"/>
    <dgm:cxn modelId="{A0928019-F13C-2248-9FFB-F7183503B4F4}" type="presParOf" srcId="{B44C3737-6AA4-3C41-8AD5-A6D7B8FF9A3D}" destId="{307C274B-FE8A-2846-86CE-6BD4B087BFF6}" srcOrd="2" destOrd="0" presId="urn:microsoft.com/office/officeart/2005/8/layout/vList4"/>
    <dgm:cxn modelId="{8256FB5C-8F12-8340-AC20-8AF99C308843}" type="presParOf" srcId="{018FBB9F-BF6D-4A49-9EFA-97CB0436DE7A}" destId="{0AAF9CFE-E15E-4445-8DD9-E72D9CE8A1E6}" srcOrd="3" destOrd="0" presId="urn:microsoft.com/office/officeart/2005/8/layout/vList4"/>
    <dgm:cxn modelId="{E3E06A7D-4C4F-5E4F-94A3-D9FBC85911BD}" type="presParOf" srcId="{018FBB9F-BF6D-4A49-9EFA-97CB0436DE7A}" destId="{1CDCF78C-2A17-514D-9132-397DA445591A}" srcOrd="4" destOrd="0" presId="urn:microsoft.com/office/officeart/2005/8/layout/vList4"/>
    <dgm:cxn modelId="{2E149F61-4F1D-2E41-999A-9C05D68C6BBE}" type="presParOf" srcId="{1CDCF78C-2A17-514D-9132-397DA445591A}" destId="{74CA7C0E-2FCD-464F-9D02-A4D756191CFB}" srcOrd="0" destOrd="0" presId="urn:microsoft.com/office/officeart/2005/8/layout/vList4"/>
    <dgm:cxn modelId="{00731518-FBE8-4B46-BEF6-14184E81B96A}" type="presParOf" srcId="{1CDCF78C-2A17-514D-9132-397DA445591A}" destId="{AC5C5842-06BF-FD43-AA2B-7620D09A4164}" srcOrd="1" destOrd="0" presId="urn:microsoft.com/office/officeart/2005/8/layout/vList4"/>
    <dgm:cxn modelId="{9F86A24B-48F3-A449-8FA4-52E17DE29038}" type="presParOf" srcId="{1CDCF78C-2A17-514D-9132-397DA445591A}" destId="{1CEFF229-7ED9-664A-8115-8AB082CBB1F5}" srcOrd="2" destOrd="0" presId="urn:microsoft.com/office/officeart/2005/8/layout/vList4"/>
    <dgm:cxn modelId="{688F79A8-546A-144D-8E9D-AB0A3D1312DA}" type="presParOf" srcId="{018FBB9F-BF6D-4A49-9EFA-97CB0436DE7A}" destId="{54895A25-7361-C242-9E73-5AC51D6449B3}" srcOrd="5" destOrd="0" presId="urn:microsoft.com/office/officeart/2005/8/layout/vList4"/>
    <dgm:cxn modelId="{2C6DE803-15C3-B248-A116-A069FAF3111B}" type="presParOf" srcId="{018FBB9F-BF6D-4A49-9EFA-97CB0436DE7A}" destId="{D767E7FA-AFF1-3D4E-973C-FFA5B740A3EE}" srcOrd="6" destOrd="0" presId="urn:microsoft.com/office/officeart/2005/8/layout/vList4"/>
    <dgm:cxn modelId="{C1CEB695-22B9-1A4B-9000-4EA72A0BD06F}" type="presParOf" srcId="{D767E7FA-AFF1-3D4E-973C-FFA5B740A3EE}" destId="{AD26BF3C-713D-6D47-A8DA-F24C9B4354F3}" srcOrd="0" destOrd="0" presId="urn:microsoft.com/office/officeart/2005/8/layout/vList4"/>
    <dgm:cxn modelId="{FC331C12-B040-D442-95C3-270E57D92D09}" type="presParOf" srcId="{D767E7FA-AFF1-3D4E-973C-FFA5B740A3EE}" destId="{828C1074-A4B9-8649-88DC-DD2B59C37653}" srcOrd="1" destOrd="0" presId="urn:microsoft.com/office/officeart/2005/8/layout/vList4"/>
    <dgm:cxn modelId="{BB0E22FC-CE5A-E349-B878-1C733081B4EB}" type="presParOf" srcId="{D767E7FA-AFF1-3D4E-973C-FFA5B740A3EE}" destId="{47595BCB-587E-F242-A101-FE81A6E4DB18}" srcOrd="2" destOrd="0" presId="urn:microsoft.com/office/officeart/2005/8/layout/vList4"/>
    <dgm:cxn modelId="{F0B96AA4-0732-4A4F-8F35-9E747A74C897}" type="presParOf" srcId="{018FBB9F-BF6D-4A49-9EFA-97CB0436DE7A}" destId="{BBA06E5B-D364-B74D-9B8C-3E4E8984A707}" srcOrd="7" destOrd="0" presId="urn:microsoft.com/office/officeart/2005/8/layout/vList4"/>
    <dgm:cxn modelId="{766F8C99-8391-9947-B653-FC814C3ABFE2}" type="presParOf" srcId="{018FBB9F-BF6D-4A49-9EFA-97CB0436DE7A}" destId="{5BDF5D53-AE0D-2E4A-AF66-1BC3BD56983B}" srcOrd="8" destOrd="0" presId="urn:microsoft.com/office/officeart/2005/8/layout/vList4"/>
    <dgm:cxn modelId="{49FA777B-8D33-8742-BCE0-916AA8100862}" type="presParOf" srcId="{5BDF5D53-AE0D-2E4A-AF66-1BC3BD56983B}" destId="{D7B98B43-BBD6-D243-B306-C0CC33185962}" srcOrd="0" destOrd="0" presId="urn:microsoft.com/office/officeart/2005/8/layout/vList4"/>
    <dgm:cxn modelId="{D74E0FD4-18B9-0645-9785-5F2F7E885D92}" type="presParOf" srcId="{5BDF5D53-AE0D-2E4A-AF66-1BC3BD56983B}" destId="{0BB2320A-75EA-784D-82F0-F5A55E25E6A0}" srcOrd="1" destOrd="0" presId="urn:microsoft.com/office/officeart/2005/8/layout/vList4"/>
    <dgm:cxn modelId="{51DF98C6-25CE-0646-BCCA-A87DF910D44D}" type="presParOf" srcId="{5BDF5D53-AE0D-2E4A-AF66-1BC3BD56983B}" destId="{9C84C131-9666-5548-B7DB-B54236FB848E}" srcOrd="2" destOrd="0" presId="urn:microsoft.com/office/officeart/2005/8/layout/vList4"/>
    <dgm:cxn modelId="{0BF3A32E-5FA1-BD4E-ACCB-9B376D4D15EE}" type="presParOf" srcId="{018FBB9F-BF6D-4A49-9EFA-97CB0436DE7A}" destId="{781F5C93-4ABA-BE44-8C84-58AA7438CD66}" srcOrd="9" destOrd="0" presId="urn:microsoft.com/office/officeart/2005/8/layout/vList4"/>
    <dgm:cxn modelId="{349AD8D7-E502-5347-A2D6-4448C26C5A2D}" type="presParOf" srcId="{018FBB9F-BF6D-4A49-9EFA-97CB0436DE7A}" destId="{A1AFE040-7B88-C64C-8E0D-9D1D8B401CAD}" srcOrd="10" destOrd="0" presId="urn:microsoft.com/office/officeart/2005/8/layout/vList4"/>
    <dgm:cxn modelId="{828B05C7-E57D-7046-A356-671D929F1E2B}" type="presParOf" srcId="{A1AFE040-7B88-C64C-8E0D-9D1D8B401CAD}" destId="{3FA0718D-D0E4-384B-9DFE-4014F7E47E5F}" srcOrd="0" destOrd="0" presId="urn:microsoft.com/office/officeart/2005/8/layout/vList4"/>
    <dgm:cxn modelId="{79B6E517-FBEC-9143-B18B-5969B312FAE4}" type="presParOf" srcId="{A1AFE040-7B88-C64C-8E0D-9D1D8B401CAD}" destId="{E45D6256-4EF4-554B-AF30-24F72C7CA291}" srcOrd="1" destOrd="0" presId="urn:microsoft.com/office/officeart/2005/8/layout/vList4"/>
    <dgm:cxn modelId="{FECF541C-7689-8C42-8631-661CACC53052}" type="presParOf" srcId="{A1AFE040-7B88-C64C-8E0D-9D1D8B401CAD}" destId="{EA4DE6D7-6D04-9E44-9D9F-009354E3A755}" srcOrd="2" destOrd="0" presId="urn:microsoft.com/office/officeart/2005/8/layout/vList4"/>
    <dgm:cxn modelId="{88F64C8C-ECFE-D243-A456-C287CDA709C2}" type="presParOf" srcId="{018FBB9F-BF6D-4A49-9EFA-97CB0436DE7A}" destId="{563629BF-FC24-724F-B1C5-C791C9F82780}" srcOrd="11" destOrd="0" presId="urn:microsoft.com/office/officeart/2005/8/layout/vList4"/>
    <dgm:cxn modelId="{F6687D79-2E2A-8E40-9BFD-557A34CBD3CE}" type="presParOf" srcId="{018FBB9F-BF6D-4A49-9EFA-97CB0436DE7A}" destId="{7644A5D7-E23A-554A-9DEF-9EA500320FA1}" srcOrd="12" destOrd="0" presId="urn:microsoft.com/office/officeart/2005/8/layout/vList4"/>
    <dgm:cxn modelId="{DA6A8B79-3B47-3244-9A6B-D9B42F815436}" type="presParOf" srcId="{7644A5D7-E23A-554A-9DEF-9EA500320FA1}" destId="{F0D7EB17-4DF6-4746-BE5C-2AA0C5DF44E2}" srcOrd="0" destOrd="0" presId="urn:microsoft.com/office/officeart/2005/8/layout/vList4"/>
    <dgm:cxn modelId="{CE2037BF-933B-0F45-8961-22763EF13E10}" type="presParOf" srcId="{7644A5D7-E23A-554A-9DEF-9EA500320FA1}" destId="{54C9BCA2-2A5E-BC47-909B-B658379E8B09}" srcOrd="1" destOrd="0" presId="urn:microsoft.com/office/officeart/2005/8/layout/vList4"/>
    <dgm:cxn modelId="{73ADC3A0-AEB5-C74D-BC6D-4F9D6DB3E478}" type="presParOf" srcId="{7644A5D7-E23A-554A-9DEF-9EA500320FA1}" destId="{9C2A213B-E3D3-6541-9DBC-BC77C1BA65E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09426F-3E65-304D-B4AC-D0DFF8854E97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04E96D-A9B5-4746-8AB7-37AEA3CBCDE7}">
      <dgm:prSet phldrT="[Текст]" custT="1"/>
      <dgm:spPr/>
      <dgm:t>
        <a:bodyPr/>
        <a:lstStyle/>
        <a:p>
          <a:r>
            <a:rPr lang="ru-RU" sz="1600" dirty="0"/>
            <a:t>Первая группа</a:t>
          </a:r>
        </a:p>
      </dgm:t>
    </dgm:pt>
    <dgm:pt modelId="{AD9B188E-A4C4-6D45-851A-57899AB57A3A}" type="parTrans" cxnId="{DCDA76AD-5519-B647-AE2A-E6E98901D8B9}">
      <dgm:prSet/>
      <dgm:spPr/>
      <dgm:t>
        <a:bodyPr/>
        <a:lstStyle/>
        <a:p>
          <a:endParaRPr lang="ru-RU"/>
        </a:p>
      </dgm:t>
    </dgm:pt>
    <dgm:pt modelId="{4C1EE5F7-AD5F-414F-9E74-AD13DC84436A}" type="sibTrans" cxnId="{DCDA76AD-5519-B647-AE2A-E6E98901D8B9}">
      <dgm:prSet/>
      <dgm:spPr/>
      <dgm:t>
        <a:bodyPr/>
        <a:lstStyle/>
        <a:p>
          <a:endParaRPr lang="ru-RU"/>
        </a:p>
      </dgm:t>
    </dgm:pt>
    <dgm:pt modelId="{B9A62EEE-D83A-6C49-934C-2E150A81C09A}">
      <dgm:prSet phldrT="[Текст]"/>
      <dgm:spPr/>
      <dgm:t>
        <a:bodyPr/>
        <a:lstStyle/>
        <a:p>
          <a:r>
            <a:rPr lang="ru-RU" b="0" u="sng" dirty="0"/>
            <a:t>страны с наличием отдельного стратегического документа </a:t>
          </a:r>
          <a:endParaRPr lang="ru-RU" dirty="0"/>
        </a:p>
      </dgm:t>
    </dgm:pt>
    <dgm:pt modelId="{58BE3AA5-1732-F349-8A4A-6295322929E5}" type="parTrans" cxnId="{20D19B58-2332-5D45-89E4-F0B5CDB42089}">
      <dgm:prSet/>
      <dgm:spPr/>
      <dgm:t>
        <a:bodyPr/>
        <a:lstStyle/>
        <a:p>
          <a:endParaRPr lang="ru-RU"/>
        </a:p>
      </dgm:t>
    </dgm:pt>
    <dgm:pt modelId="{0433B8E2-D0F8-4D4D-B18B-46FD1E65C970}" type="sibTrans" cxnId="{20D19B58-2332-5D45-89E4-F0B5CDB42089}">
      <dgm:prSet/>
      <dgm:spPr/>
      <dgm:t>
        <a:bodyPr/>
        <a:lstStyle/>
        <a:p>
          <a:endParaRPr lang="ru-RU"/>
        </a:p>
      </dgm:t>
    </dgm:pt>
    <dgm:pt modelId="{1B363848-6692-C44F-8566-9B5D3AB0E540}">
      <dgm:prSet phldrT="[Текст]"/>
      <dgm:spPr/>
      <dgm:t>
        <a:bodyPr/>
        <a:lstStyle/>
        <a:p>
          <a:r>
            <a:rPr lang="ru-RU" b="0" dirty="0"/>
            <a:t>Например: Германия, Великобритания, Швейцария, Норвегия, США</a:t>
          </a:r>
          <a:endParaRPr lang="ru-RU" dirty="0"/>
        </a:p>
      </dgm:t>
    </dgm:pt>
    <dgm:pt modelId="{8EEEE76F-4F58-1C4A-8541-95EBE36E5A1A}" type="parTrans" cxnId="{CBB63000-BFD2-5D4A-9731-E66622A79631}">
      <dgm:prSet/>
      <dgm:spPr/>
      <dgm:t>
        <a:bodyPr/>
        <a:lstStyle/>
        <a:p>
          <a:endParaRPr lang="ru-RU"/>
        </a:p>
      </dgm:t>
    </dgm:pt>
    <dgm:pt modelId="{686C6CB0-E9F5-5F4D-89B6-098990F79A28}" type="sibTrans" cxnId="{CBB63000-BFD2-5D4A-9731-E66622A79631}">
      <dgm:prSet/>
      <dgm:spPr/>
      <dgm:t>
        <a:bodyPr/>
        <a:lstStyle/>
        <a:p>
          <a:endParaRPr lang="ru-RU"/>
        </a:p>
      </dgm:t>
    </dgm:pt>
    <dgm:pt modelId="{71EA4471-20C7-9A41-BA29-780DAE9D0EB5}">
      <dgm:prSet phldrT="[Текст]" custT="1"/>
      <dgm:spPr/>
      <dgm:t>
        <a:bodyPr/>
        <a:lstStyle/>
        <a:p>
          <a:r>
            <a:rPr lang="ru-RU" sz="1800" dirty="0"/>
            <a:t>Вторая группа</a:t>
          </a:r>
        </a:p>
      </dgm:t>
    </dgm:pt>
    <dgm:pt modelId="{E3336368-16D2-C948-89F9-784097309EB3}" type="parTrans" cxnId="{A8D5BE7A-4053-2E43-A113-C59B6E3333F7}">
      <dgm:prSet/>
      <dgm:spPr/>
      <dgm:t>
        <a:bodyPr/>
        <a:lstStyle/>
        <a:p>
          <a:endParaRPr lang="ru-RU"/>
        </a:p>
      </dgm:t>
    </dgm:pt>
    <dgm:pt modelId="{53C2B30F-6944-E14C-8437-117BF24E5A87}" type="sibTrans" cxnId="{A8D5BE7A-4053-2E43-A113-C59B6E3333F7}">
      <dgm:prSet/>
      <dgm:spPr/>
      <dgm:t>
        <a:bodyPr/>
        <a:lstStyle/>
        <a:p>
          <a:endParaRPr lang="ru-RU"/>
        </a:p>
      </dgm:t>
    </dgm:pt>
    <dgm:pt modelId="{613093C6-217B-DF42-A29D-FE7E1A25203B}">
      <dgm:prSet phldrT="[Текст]"/>
      <dgm:spPr/>
      <dgm:t>
        <a:bodyPr/>
        <a:lstStyle/>
        <a:p>
          <a:r>
            <a:rPr lang="ru-RU" u="sng" dirty="0">
              <a:latin typeface="Times New Roman" panose="02020603050405020304" pitchFamily="18" charset="0"/>
              <a:ea typeface="Calibri" panose="020F0502020204030204" pitchFamily="34" charset="0"/>
            </a:rPr>
            <a:t>страны с наличием документа о региональном научно-техническом сотрудничестве</a:t>
          </a:r>
          <a:r>
            <a:rPr lang="ru-RU" dirty="0"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endParaRPr lang="ru-RU" dirty="0"/>
        </a:p>
      </dgm:t>
    </dgm:pt>
    <dgm:pt modelId="{2C90CA48-012C-1044-85DC-1F967C0B4581}" type="parTrans" cxnId="{4541FB7B-8074-4C42-80BE-E66BEE0BA4C7}">
      <dgm:prSet/>
      <dgm:spPr/>
      <dgm:t>
        <a:bodyPr/>
        <a:lstStyle/>
        <a:p>
          <a:endParaRPr lang="ru-RU"/>
        </a:p>
      </dgm:t>
    </dgm:pt>
    <dgm:pt modelId="{B6820F24-3944-1846-81FF-7207D5CA7F33}" type="sibTrans" cxnId="{4541FB7B-8074-4C42-80BE-E66BEE0BA4C7}">
      <dgm:prSet/>
      <dgm:spPr/>
      <dgm:t>
        <a:bodyPr/>
        <a:lstStyle/>
        <a:p>
          <a:endParaRPr lang="ru-RU"/>
        </a:p>
      </dgm:t>
    </dgm:pt>
    <dgm:pt modelId="{7FC9FE1C-5C77-D145-A451-E9554E1C5612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ea typeface="Calibri" panose="020F0502020204030204" pitchFamily="34" charset="0"/>
            </a:rPr>
            <a:t>ряд стран-членов ЕС, </a:t>
          </a:r>
          <a:endParaRPr lang="ru-RU" dirty="0"/>
        </a:p>
      </dgm:t>
    </dgm:pt>
    <dgm:pt modelId="{42803B6E-7C02-C14F-ACD8-F1900B99D5B8}" type="parTrans" cxnId="{B2BE562C-A7CB-444A-AFE3-FE8D9FB065DA}">
      <dgm:prSet/>
      <dgm:spPr/>
      <dgm:t>
        <a:bodyPr/>
        <a:lstStyle/>
        <a:p>
          <a:endParaRPr lang="ru-RU"/>
        </a:p>
      </dgm:t>
    </dgm:pt>
    <dgm:pt modelId="{90C2C75F-B83F-5243-BAD8-4CCA2779F8B6}" type="sibTrans" cxnId="{B2BE562C-A7CB-444A-AFE3-FE8D9FB065DA}">
      <dgm:prSet/>
      <dgm:spPr/>
      <dgm:t>
        <a:bodyPr/>
        <a:lstStyle/>
        <a:p>
          <a:endParaRPr lang="ru-RU"/>
        </a:p>
      </dgm:t>
    </dgm:pt>
    <dgm:pt modelId="{327FBFE9-D794-4640-B016-7CD9F6EA077D}">
      <dgm:prSet phldrT="[Текст]" custT="1"/>
      <dgm:spPr/>
      <dgm:t>
        <a:bodyPr/>
        <a:lstStyle/>
        <a:p>
          <a:r>
            <a:rPr lang="ru-RU" sz="1800" dirty="0"/>
            <a:t>Третья группа</a:t>
          </a:r>
        </a:p>
      </dgm:t>
    </dgm:pt>
    <dgm:pt modelId="{E3B74CA7-C8EB-FF46-9902-E31A5783077D}" type="parTrans" cxnId="{B3AA0D0E-0024-9C43-A036-BFC45426FB11}">
      <dgm:prSet/>
      <dgm:spPr/>
      <dgm:t>
        <a:bodyPr/>
        <a:lstStyle/>
        <a:p>
          <a:endParaRPr lang="ru-RU"/>
        </a:p>
      </dgm:t>
    </dgm:pt>
    <dgm:pt modelId="{38F235C2-0C60-C24A-BE63-4F379A194CD1}" type="sibTrans" cxnId="{B3AA0D0E-0024-9C43-A036-BFC45426FB11}">
      <dgm:prSet/>
      <dgm:spPr/>
      <dgm:t>
        <a:bodyPr/>
        <a:lstStyle/>
        <a:p>
          <a:endParaRPr lang="ru-RU"/>
        </a:p>
      </dgm:t>
    </dgm:pt>
    <dgm:pt modelId="{2890C806-D240-2047-B85A-4494B9951E7E}">
      <dgm:prSet phldrT="[Текст]"/>
      <dgm:spPr/>
      <dgm:t>
        <a:bodyPr/>
        <a:lstStyle/>
        <a:p>
          <a:r>
            <a:rPr lang="ru-RU" u="sng" dirty="0">
              <a:latin typeface="Times New Roman" panose="02020603050405020304" pitchFamily="18" charset="0"/>
              <a:ea typeface="Calibri" panose="020F0502020204030204" pitchFamily="34" charset="0"/>
            </a:rPr>
            <a:t>государства, политика которых в области МНТС сформулирована в рамках национальных стратегий развития науки и технологий</a:t>
          </a:r>
          <a:r>
            <a:rPr lang="ru-RU" dirty="0"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endParaRPr lang="ru-RU" dirty="0"/>
        </a:p>
      </dgm:t>
    </dgm:pt>
    <dgm:pt modelId="{8EC9E611-8488-8A48-B03A-D7063FF08F23}" type="parTrans" cxnId="{EBF18EB8-9E95-DD46-907A-822017A399C6}">
      <dgm:prSet/>
      <dgm:spPr/>
      <dgm:t>
        <a:bodyPr/>
        <a:lstStyle/>
        <a:p>
          <a:endParaRPr lang="ru-RU"/>
        </a:p>
      </dgm:t>
    </dgm:pt>
    <dgm:pt modelId="{6B5B2976-48D9-0A42-A2B5-7C6C60E613EA}" type="sibTrans" cxnId="{EBF18EB8-9E95-DD46-907A-822017A399C6}">
      <dgm:prSet/>
      <dgm:spPr/>
      <dgm:t>
        <a:bodyPr/>
        <a:lstStyle/>
        <a:p>
          <a:endParaRPr lang="ru-RU"/>
        </a:p>
      </dgm:t>
    </dgm:pt>
    <dgm:pt modelId="{829AE7C3-2E82-664A-B1C4-CEF7398A4AAD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ea typeface="Calibri" panose="020F0502020204030204" pitchFamily="34" charset="0"/>
            </a:rPr>
            <a:t>большинство стран мира, включая такие развитые европейские страны как </a:t>
          </a:r>
          <a:r>
            <a:rPr lang="ru-RU" b="1" i="1" dirty="0">
              <a:latin typeface="Times New Roman" panose="02020603050405020304" pitchFamily="18" charset="0"/>
              <a:ea typeface="Calibri" panose="020F0502020204030204" pitchFamily="34" charset="0"/>
            </a:rPr>
            <a:t>Франция</a:t>
          </a:r>
          <a:r>
            <a:rPr lang="ru-RU" dirty="0">
              <a:latin typeface="Times New Roman" panose="02020603050405020304" pitchFamily="18" charset="0"/>
              <a:ea typeface="Calibri" panose="020F0502020204030204" pitchFamily="34" charset="0"/>
            </a:rPr>
            <a:t> и </a:t>
          </a:r>
          <a:r>
            <a:rPr lang="ru-RU" b="1" i="1" dirty="0">
              <a:latin typeface="Times New Roman" panose="02020603050405020304" pitchFamily="18" charset="0"/>
              <a:ea typeface="Calibri" panose="020F0502020204030204" pitchFamily="34" charset="0"/>
            </a:rPr>
            <a:t>Швеция</a:t>
          </a:r>
          <a:r>
            <a:rPr lang="ru-RU" dirty="0">
              <a:latin typeface="Times New Roman" panose="02020603050405020304" pitchFamily="18" charset="0"/>
              <a:ea typeface="Calibri" panose="020F0502020204030204" pitchFamily="34" charset="0"/>
            </a:rPr>
            <a:t>, а также многие страны – члены БРИКС</a:t>
          </a:r>
          <a:endParaRPr lang="ru-RU" dirty="0"/>
        </a:p>
      </dgm:t>
    </dgm:pt>
    <dgm:pt modelId="{4722A913-5408-404D-A909-14D05E5B84D6}" type="parTrans" cxnId="{F98A7938-10DB-5E43-B38D-CA88841C39F0}">
      <dgm:prSet/>
      <dgm:spPr/>
      <dgm:t>
        <a:bodyPr/>
        <a:lstStyle/>
        <a:p>
          <a:endParaRPr lang="ru-RU"/>
        </a:p>
      </dgm:t>
    </dgm:pt>
    <dgm:pt modelId="{D420248D-1CBC-234E-B607-17CCD15AC708}" type="sibTrans" cxnId="{F98A7938-10DB-5E43-B38D-CA88841C39F0}">
      <dgm:prSet/>
      <dgm:spPr/>
      <dgm:t>
        <a:bodyPr/>
        <a:lstStyle/>
        <a:p>
          <a:endParaRPr lang="ru-RU"/>
        </a:p>
      </dgm:t>
    </dgm:pt>
    <dgm:pt modelId="{353EF085-3CE8-3643-BB8F-D32E09D46F74}" type="pres">
      <dgm:prSet presAssocID="{9509426F-3E65-304D-B4AC-D0DFF8854E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AF9DA5-4D50-F64E-856C-05A7D93CED5D}" type="pres">
      <dgm:prSet presAssocID="{0804E96D-A9B5-4746-8AB7-37AEA3CBCDE7}" presName="linNode" presStyleCnt="0"/>
      <dgm:spPr/>
    </dgm:pt>
    <dgm:pt modelId="{113840C5-7655-5143-8887-9B94A84EA10D}" type="pres">
      <dgm:prSet presAssocID="{0804E96D-A9B5-4746-8AB7-37AEA3CBCDE7}" presName="parentText" presStyleLbl="node1" presStyleIdx="0" presStyleCnt="3" custScaleX="35219" custScaleY="7673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ABF863-DC2D-4F4F-8B26-F7D96591329B}" type="pres">
      <dgm:prSet presAssocID="{0804E96D-A9B5-4746-8AB7-37AEA3CBCDE7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9B5AEE-5437-BB4B-A394-56E184720831}" type="pres">
      <dgm:prSet presAssocID="{4C1EE5F7-AD5F-414F-9E74-AD13DC84436A}" presName="sp" presStyleCnt="0"/>
      <dgm:spPr/>
    </dgm:pt>
    <dgm:pt modelId="{31B0610F-9384-5F4A-B9FC-59A48690B536}" type="pres">
      <dgm:prSet presAssocID="{71EA4471-20C7-9A41-BA29-780DAE9D0EB5}" presName="linNode" presStyleCnt="0"/>
      <dgm:spPr/>
    </dgm:pt>
    <dgm:pt modelId="{8625B3E7-8B3B-5240-8ABA-E8F6FF070FDB}" type="pres">
      <dgm:prSet presAssocID="{71EA4471-20C7-9A41-BA29-780DAE9D0EB5}" presName="parentText" presStyleLbl="node1" presStyleIdx="1" presStyleCnt="3" custFlipHor="1" custScaleX="41659" custScaleY="7263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5F2E8C-D6EA-A242-8DF0-7FFD2A677583}" type="pres">
      <dgm:prSet presAssocID="{71EA4471-20C7-9A41-BA29-780DAE9D0EB5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2B5F9-0316-5543-B3F5-FB28CABD4E8D}" type="pres">
      <dgm:prSet presAssocID="{53C2B30F-6944-E14C-8437-117BF24E5A87}" presName="sp" presStyleCnt="0"/>
      <dgm:spPr/>
    </dgm:pt>
    <dgm:pt modelId="{4226D823-25EA-3B4D-99D1-7D5FEC197072}" type="pres">
      <dgm:prSet presAssocID="{327FBFE9-D794-4640-B016-7CD9F6EA077D}" presName="linNode" presStyleCnt="0"/>
      <dgm:spPr/>
    </dgm:pt>
    <dgm:pt modelId="{68331703-1E48-5E4D-AB00-1200C5B1CD9C}" type="pres">
      <dgm:prSet presAssocID="{327FBFE9-D794-4640-B016-7CD9F6EA077D}" presName="parentText" presStyleLbl="node1" presStyleIdx="2" presStyleCnt="3" custScaleX="47569" custScaleY="7046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72A566-183D-A644-B696-C64A9AF4B60B}" type="pres">
      <dgm:prSet presAssocID="{327FBFE9-D794-4640-B016-7CD9F6EA077D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8A7938-10DB-5E43-B38D-CA88841C39F0}" srcId="{327FBFE9-D794-4640-B016-7CD9F6EA077D}" destId="{829AE7C3-2E82-664A-B1C4-CEF7398A4AAD}" srcOrd="1" destOrd="0" parTransId="{4722A913-5408-404D-A909-14D05E5B84D6}" sibTransId="{D420248D-1CBC-234E-B607-17CCD15AC708}"/>
    <dgm:cxn modelId="{B3AA0D0E-0024-9C43-A036-BFC45426FB11}" srcId="{9509426F-3E65-304D-B4AC-D0DFF8854E97}" destId="{327FBFE9-D794-4640-B016-7CD9F6EA077D}" srcOrd="2" destOrd="0" parTransId="{E3B74CA7-C8EB-FF46-9902-E31A5783077D}" sibTransId="{38F235C2-0C60-C24A-BE63-4F379A194CD1}"/>
    <dgm:cxn modelId="{20D19B58-2332-5D45-89E4-F0B5CDB42089}" srcId="{0804E96D-A9B5-4746-8AB7-37AEA3CBCDE7}" destId="{B9A62EEE-D83A-6C49-934C-2E150A81C09A}" srcOrd="0" destOrd="0" parTransId="{58BE3AA5-1732-F349-8A4A-6295322929E5}" sibTransId="{0433B8E2-D0F8-4D4D-B18B-46FD1E65C970}"/>
    <dgm:cxn modelId="{EBF18EB8-9E95-DD46-907A-822017A399C6}" srcId="{327FBFE9-D794-4640-B016-7CD9F6EA077D}" destId="{2890C806-D240-2047-B85A-4494B9951E7E}" srcOrd="0" destOrd="0" parTransId="{8EC9E611-8488-8A48-B03A-D7063FF08F23}" sibTransId="{6B5B2976-48D9-0A42-A2B5-7C6C60E613EA}"/>
    <dgm:cxn modelId="{4541FB7B-8074-4C42-80BE-E66BEE0BA4C7}" srcId="{71EA4471-20C7-9A41-BA29-780DAE9D0EB5}" destId="{613093C6-217B-DF42-A29D-FE7E1A25203B}" srcOrd="0" destOrd="0" parTransId="{2C90CA48-012C-1044-85DC-1F967C0B4581}" sibTransId="{B6820F24-3944-1846-81FF-7207D5CA7F33}"/>
    <dgm:cxn modelId="{57146BCD-C371-8C45-98B6-F6BC81496BAD}" type="presOf" srcId="{2890C806-D240-2047-B85A-4494B9951E7E}" destId="{4F72A566-183D-A644-B696-C64A9AF4B60B}" srcOrd="0" destOrd="0" presId="urn:microsoft.com/office/officeart/2005/8/layout/vList5"/>
    <dgm:cxn modelId="{601B478A-E40C-8D4D-B648-8163E6642EEA}" type="presOf" srcId="{1B363848-6692-C44F-8566-9B5D3AB0E540}" destId="{00ABF863-DC2D-4F4F-8B26-F7D96591329B}" srcOrd="0" destOrd="1" presId="urn:microsoft.com/office/officeart/2005/8/layout/vList5"/>
    <dgm:cxn modelId="{AE4459F7-B454-F14E-B92F-D0042BA6FABB}" type="presOf" srcId="{0804E96D-A9B5-4746-8AB7-37AEA3CBCDE7}" destId="{113840C5-7655-5143-8887-9B94A84EA10D}" srcOrd="0" destOrd="0" presId="urn:microsoft.com/office/officeart/2005/8/layout/vList5"/>
    <dgm:cxn modelId="{A8D5BE7A-4053-2E43-A113-C59B6E3333F7}" srcId="{9509426F-3E65-304D-B4AC-D0DFF8854E97}" destId="{71EA4471-20C7-9A41-BA29-780DAE9D0EB5}" srcOrd="1" destOrd="0" parTransId="{E3336368-16D2-C948-89F9-784097309EB3}" sibTransId="{53C2B30F-6944-E14C-8437-117BF24E5A87}"/>
    <dgm:cxn modelId="{E6426D63-A52D-8641-9D63-7AAEB60B4363}" type="presOf" srcId="{7FC9FE1C-5C77-D145-A451-E9554E1C5612}" destId="{CA5F2E8C-D6EA-A242-8DF0-7FFD2A677583}" srcOrd="0" destOrd="1" presId="urn:microsoft.com/office/officeart/2005/8/layout/vList5"/>
    <dgm:cxn modelId="{B2BE562C-A7CB-444A-AFE3-FE8D9FB065DA}" srcId="{71EA4471-20C7-9A41-BA29-780DAE9D0EB5}" destId="{7FC9FE1C-5C77-D145-A451-E9554E1C5612}" srcOrd="1" destOrd="0" parTransId="{42803B6E-7C02-C14F-ACD8-F1900B99D5B8}" sibTransId="{90C2C75F-B83F-5243-BAD8-4CCA2779F8B6}"/>
    <dgm:cxn modelId="{0E62815D-D81F-694E-9C2D-505B7DC33C31}" type="presOf" srcId="{829AE7C3-2E82-664A-B1C4-CEF7398A4AAD}" destId="{4F72A566-183D-A644-B696-C64A9AF4B60B}" srcOrd="0" destOrd="1" presId="urn:microsoft.com/office/officeart/2005/8/layout/vList5"/>
    <dgm:cxn modelId="{71B55EE2-DA06-D34E-A304-4CAFF665F3FB}" type="presOf" srcId="{71EA4471-20C7-9A41-BA29-780DAE9D0EB5}" destId="{8625B3E7-8B3B-5240-8ABA-E8F6FF070FDB}" srcOrd="0" destOrd="0" presId="urn:microsoft.com/office/officeart/2005/8/layout/vList5"/>
    <dgm:cxn modelId="{76E4F19E-E4F5-7F46-B249-0DAC202A7A96}" type="presOf" srcId="{9509426F-3E65-304D-B4AC-D0DFF8854E97}" destId="{353EF085-3CE8-3643-BB8F-D32E09D46F74}" srcOrd="0" destOrd="0" presId="urn:microsoft.com/office/officeart/2005/8/layout/vList5"/>
    <dgm:cxn modelId="{74423FB5-ED86-CA47-9F7E-000A8F16D745}" type="presOf" srcId="{327FBFE9-D794-4640-B016-7CD9F6EA077D}" destId="{68331703-1E48-5E4D-AB00-1200C5B1CD9C}" srcOrd="0" destOrd="0" presId="urn:microsoft.com/office/officeart/2005/8/layout/vList5"/>
    <dgm:cxn modelId="{4739D115-6104-F14B-A222-3B15C1F933D0}" type="presOf" srcId="{B9A62EEE-D83A-6C49-934C-2E150A81C09A}" destId="{00ABF863-DC2D-4F4F-8B26-F7D96591329B}" srcOrd="0" destOrd="0" presId="urn:microsoft.com/office/officeart/2005/8/layout/vList5"/>
    <dgm:cxn modelId="{DCDA76AD-5519-B647-AE2A-E6E98901D8B9}" srcId="{9509426F-3E65-304D-B4AC-D0DFF8854E97}" destId="{0804E96D-A9B5-4746-8AB7-37AEA3CBCDE7}" srcOrd="0" destOrd="0" parTransId="{AD9B188E-A4C4-6D45-851A-57899AB57A3A}" sibTransId="{4C1EE5F7-AD5F-414F-9E74-AD13DC84436A}"/>
    <dgm:cxn modelId="{26693C2B-934C-8946-91B5-A68475C4A7C1}" type="presOf" srcId="{613093C6-217B-DF42-A29D-FE7E1A25203B}" destId="{CA5F2E8C-D6EA-A242-8DF0-7FFD2A677583}" srcOrd="0" destOrd="0" presId="urn:microsoft.com/office/officeart/2005/8/layout/vList5"/>
    <dgm:cxn modelId="{CBB63000-BFD2-5D4A-9731-E66622A79631}" srcId="{0804E96D-A9B5-4746-8AB7-37AEA3CBCDE7}" destId="{1B363848-6692-C44F-8566-9B5D3AB0E540}" srcOrd="1" destOrd="0" parTransId="{8EEEE76F-4F58-1C4A-8541-95EBE36E5A1A}" sibTransId="{686C6CB0-E9F5-5F4D-89B6-098990F79A28}"/>
    <dgm:cxn modelId="{CFCE6799-3B59-7747-9511-C6290B450A26}" type="presParOf" srcId="{353EF085-3CE8-3643-BB8F-D32E09D46F74}" destId="{4AAF9DA5-4D50-F64E-856C-05A7D93CED5D}" srcOrd="0" destOrd="0" presId="urn:microsoft.com/office/officeart/2005/8/layout/vList5"/>
    <dgm:cxn modelId="{E3DD587B-FAFD-E444-9540-E34D79A845EE}" type="presParOf" srcId="{4AAF9DA5-4D50-F64E-856C-05A7D93CED5D}" destId="{113840C5-7655-5143-8887-9B94A84EA10D}" srcOrd="0" destOrd="0" presId="urn:microsoft.com/office/officeart/2005/8/layout/vList5"/>
    <dgm:cxn modelId="{62FD82FD-CD24-2547-BBC7-02BE7F0F17F0}" type="presParOf" srcId="{4AAF9DA5-4D50-F64E-856C-05A7D93CED5D}" destId="{00ABF863-DC2D-4F4F-8B26-F7D96591329B}" srcOrd="1" destOrd="0" presId="urn:microsoft.com/office/officeart/2005/8/layout/vList5"/>
    <dgm:cxn modelId="{299CF8F6-292B-134C-9B1C-DDC448C62AA3}" type="presParOf" srcId="{353EF085-3CE8-3643-BB8F-D32E09D46F74}" destId="{849B5AEE-5437-BB4B-A394-56E184720831}" srcOrd="1" destOrd="0" presId="urn:microsoft.com/office/officeart/2005/8/layout/vList5"/>
    <dgm:cxn modelId="{2307CD5B-7D98-6347-9C91-200399340BB6}" type="presParOf" srcId="{353EF085-3CE8-3643-BB8F-D32E09D46F74}" destId="{31B0610F-9384-5F4A-B9FC-59A48690B536}" srcOrd="2" destOrd="0" presId="urn:microsoft.com/office/officeart/2005/8/layout/vList5"/>
    <dgm:cxn modelId="{A7EB4AC8-5EA9-7340-993E-A8FBAB55B534}" type="presParOf" srcId="{31B0610F-9384-5F4A-B9FC-59A48690B536}" destId="{8625B3E7-8B3B-5240-8ABA-E8F6FF070FDB}" srcOrd="0" destOrd="0" presId="urn:microsoft.com/office/officeart/2005/8/layout/vList5"/>
    <dgm:cxn modelId="{506BCF9D-D8C7-334F-A65F-933E147D491C}" type="presParOf" srcId="{31B0610F-9384-5F4A-B9FC-59A48690B536}" destId="{CA5F2E8C-D6EA-A242-8DF0-7FFD2A677583}" srcOrd="1" destOrd="0" presId="urn:microsoft.com/office/officeart/2005/8/layout/vList5"/>
    <dgm:cxn modelId="{9F80051A-5BD1-7941-BFFB-6EF25BDD5326}" type="presParOf" srcId="{353EF085-3CE8-3643-BB8F-D32E09D46F74}" destId="{2D32B5F9-0316-5543-B3F5-FB28CABD4E8D}" srcOrd="3" destOrd="0" presId="urn:microsoft.com/office/officeart/2005/8/layout/vList5"/>
    <dgm:cxn modelId="{86211A4D-D018-0149-9364-D4A14DB6FD7D}" type="presParOf" srcId="{353EF085-3CE8-3643-BB8F-D32E09D46F74}" destId="{4226D823-25EA-3B4D-99D1-7D5FEC197072}" srcOrd="4" destOrd="0" presId="urn:microsoft.com/office/officeart/2005/8/layout/vList5"/>
    <dgm:cxn modelId="{C2D68061-801E-AE44-A3D7-6CAF5405AD58}" type="presParOf" srcId="{4226D823-25EA-3B4D-99D1-7D5FEC197072}" destId="{68331703-1E48-5E4D-AB00-1200C5B1CD9C}" srcOrd="0" destOrd="0" presId="urn:microsoft.com/office/officeart/2005/8/layout/vList5"/>
    <dgm:cxn modelId="{068D10E7-C1EF-B648-BC1F-FFB3F82F4ED8}" type="presParOf" srcId="{4226D823-25EA-3B4D-99D1-7D5FEC197072}" destId="{4F72A566-183D-A644-B696-C64A9AF4B60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1EE023-2AC1-354A-8DD6-20E1D654244D}">
      <dsp:nvSpPr>
        <dsp:cNvPr id="0" name=""/>
        <dsp:cNvSpPr/>
      </dsp:nvSpPr>
      <dsp:spPr>
        <a:xfrm>
          <a:off x="0" y="0"/>
          <a:ext cx="4105147" cy="4088384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317304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Риски международных проектов</a:t>
          </a:r>
        </a:p>
      </dsp:txBody>
      <dsp:txXfrm>
        <a:off x="101783" y="101783"/>
        <a:ext cx="3901581" cy="3884818"/>
      </dsp:txXfrm>
    </dsp:sp>
    <dsp:sp modelId="{2D627699-8055-D84D-AC76-85D4A1ED2623}">
      <dsp:nvSpPr>
        <dsp:cNvPr id="0" name=""/>
        <dsp:cNvSpPr/>
      </dsp:nvSpPr>
      <dsp:spPr>
        <a:xfrm>
          <a:off x="102628" y="1022096"/>
          <a:ext cx="3899889" cy="2861868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1817287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Риски коллаборации </a:t>
          </a:r>
        </a:p>
      </dsp:txBody>
      <dsp:txXfrm>
        <a:off x="190640" y="1110108"/>
        <a:ext cx="3723865" cy="2685844"/>
      </dsp:txXfrm>
    </dsp:sp>
    <dsp:sp modelId="{FED29331-1997-CB42-B787-C973283425D0}">
      <dsp:nvSpPr>
        <dsp:cNvPr id="0" name=""/>
        <dsp:cNvSpPr/>
      </dsp:nvSpPr>
      <dsp:spPr>
        <a:xfrm>
          <a:off x="205257" y="2044192"/>
          <a:ext cx="3694632" cy="1635353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14224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Риски, присущие любому научному исследованию</a:t>
          </a:r>
        </a:p>
      </dsp:txBody>
      <dsp:txXfrm>
        <a:off x="255550" y="2094485"/>
        <a:ext cx="3594046" cy="15347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5FD75E-420E-9049-B9DA-ABBFBB4F0159}">
      <dsp:nvSpPr>
        <dsp:cNvPr id="0" name=""/>
        <dsp:cNvSpPr/>
      </dsp:nvSpPr>
      <dsp:spPr>
        <a:xfrm>
          <a:off x="0" y="0"/>
          <a:ext cx="4622799" cy="4578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компетенции партнера</a:t>
          </a:r>
        </a:p>
      </dsp:txBody>
      <dsp:txXfrm>
        <a:off x="970349" y="0"/>
        <a:ext cx="3652450" cy="457897"/>
      </dsp:txXfrm>
    </dsp:sp>
    <dsp:sp modelId="{F5E81695-5292-1C44-ABE3-761B8180A3E0}">
      <dsp:nvSpPr>
        <dsp:cNvPr id="0" name=""/>
        <dsp:cNvSpPr/>
      </dsp:nvSpPr>
      <dsp:spPr>
        <a:xfrm>
          <a:off x="113194" y="57885"/>
          <a:ext cx="185457" cy="23080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1A7DCB-2963-1D4A-94DA-BB41AF78C4A4}">
      <dsp:nvSpPr>
        <dsp:cNvPr id="0" name=""/>
        <dsp:cNvSpPr/>
      </dsp:nvSpPr>
      <dsp:spPr>
        <a:xfrm>
          <a:off x="0" y="503687"/>
          <a:ext cx="4622799" cy="4578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возможность утраты прав собственности</a:t>
          </a:r>
        </a:p>
      </dsp:txBody>
      <dsp:txXfrm>
        <a:off x="970349" y="503687"/>
        <a:ext cx="3652450" cy="457897"/>
      </dsp:txXfrm>
    </dsp:sp>
    <dsp:sp modelId="{0208F092-AF54-3A44-B93F-BC36A5F9F23A}">
      <dsp:nvSpPr>
        <dsp:cNvPr id="0" name=""/>
        <dsp:cNvSpPr/>
      </dsp:nvSpPr>
      <dsp:spPr>
        <a:xfrm flipH="1">
          <a:off x="73438" y="588403"/>
          <a:ext cx="185457" cy="4992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4CA7C0E-2FCD-464F-9D02-A4D756191CFB}">
      <dsp:nvSpPr>
        <dsp:cNvPr id="0" name=""/>
        <dsp:cNvSpPr/>
      </dsp:nvSpPr>
      <dsp:spPr>
        <a:xfrm>
          <a:off x="0" y="1007374"/>
          <a:ext cx="4622799" cy="4578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корпоративные и национальные особенности партнера</a:t>
          </a:r>
        </a:p>
      </dsp:txBody>
      <dsp:txXfrm>
        <a:off x="970349" y="1007374"/>
        <a:ext cx="3652450" cy="457897"/>
      </dsp:txXfrm>
    </dsp:sp>
    <dsp:sp modelId="{AC5C5842-06BF-FD43-AA2B-7620D09A4164}">
      <dsp:nvSpPr>
        <dsp:cNvPr id="0" name=""/>
        <dsp:cNvSpPr/>
      </dsp:nvSpPr>
      <dsp:spPr>
        <a:xfrm flipH="1">
          <a:off x="121146" y="1070991"/>
          <a:ext cx="185457" cy="13983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D26BF3C-713D-6D47-A8DA-F24C9B4354F3}">
      <dsp:nvSpPr>
        <dsp:cNvPr id="0" name=""/>
        <dsp:cNvSpPr/>
      </dsp:nvSpPr>
      <dsp:spPr>
        <a:xfrm>
          <a:off x="0" y="1511062"/>
          <a:ext cx="4622799" cy="4578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много участников</a:t>
          </a:r>
        </a:p>
      </dsp:txBody>
      <dsp:txXfrm>
        <a:off x="970349" y="1511062"/>
        <a:ext cx="3652450" cy="457897"/>
      </dsp:txXfrm>
    </dsp:sp>
    <dsp:sp modelId="{828C1074-A4B9-8649-88DC-DD2B59C37653}">
      <dsp:nvSpPr>
        <dsp:cNvPr id="0" name=""/>
        <dsp:cNvSpPr/>
      </dsp:nvSpPr>
      <dsp:spPr>
        <a:xfrm flipV="1">
          <a:off x="137048" y="1592851"/>
          <a:ext cx="185457" cy="15022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B98B43-BBD6-D243-B306-C0CC33185962}">
      <dsp:nvSpPr>
        <dsp:cNvPr id="0" name=""/>
        <dsp:cNvSpPr/>
      </dsp:nvSpPr>
      <dsp:spPr>
        <a:xfrm>
          <a:off x="0" y="2014749"/>
          <a:ext cx="4622799" cy="4578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недооценка стратегической значимости</a:t>
          </a:r>
        </a:p>
      </dsp:txBody>
      <dsp:txXfrm>
        <a:off x="970349" y="2014749"/>
        <a:ext cx="3652450" cy="457897"/>
      </dsp:txXfrm>
    </dsp:sp>
    <dsp:sp modelId="{0BB2320A-75EA-784D-82F0-F5A55E25E6A0}">
      <dsp:nvSpPr>
        <dsp:cNvPr id="0" name=""/>
        <dsp:cNvSpPr/>
      </dsp:nvSpPr>
      <dsp:spPr>
        <a:xfrm flipH="1" flipV="1">
          <a:off x="137048" y="2052071"/>
          <a:ext cx="185457" cy="17651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FA0718D-D0E4-384B-9DFE-4014F7E47E5F}">
      <dsp:nvSpPr>
        <dsp:cNvPr id="0" name=""/>
        <dsp:cNvSpPr/>
      </dsp:nvSpPr>
      <dsp:spPr>
        <a:xfrm>
          <a:off x="0" y="2518436"/>
          <a:ext cx="4622799" cy="4578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особенности деятельности зарубежных организаций на территории</a:t>
          </a:r>
        </a:p>
      </dsp:txBody>
      <dsp:txXfrm>
        <a:off x="970349" y="2518436"/>
        <a:ext cx="3652450" cy="457897"/>
      </dsp:txXfrm>
    </dsp:sp>
    <dsp:sp modelId="{E45D6256-4EF4-554B-AF30-24F72C7CA291}">
      <dsp:nvSpPr>
        <dsp:cNvPr id="0" name=""/>
        <dsp:cNvSpPr/>
      </dsp:nvSpPr>
      <dsp:spPr>
        <a:xfrm flipH="1">
          <a:off x="129097" y="2574415"/>
          <a:ext cx="185457" cy="13920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D7EB17-4DF6-4746-BE5C-2AA0C5DF44E2}">
      <dsp:nvSpPr>
        <dsp:cNvPr id="0" name=""/>
        <dsp:cNvSpPr/>
      </dsp:nvSpPr>
      <dsp:spPr>
        <a:xfrm>
          <a:off x="0" y="3022124"/>
          <a:ext cx="4622799" cy="4578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выбор партнера для коммерциализации</a:t>
          </a:r>
        </a:p>
      </dsp:txBody>
      <dsp:txXfrm>
        <a:off x="970349" y="3022124"/>
        <a:ext cx="3652450" cy="457897"/>
      </dsp:txXfrm>
    </dsp:sp>
    <dsp:sp modelId="{54C9BCA2-2A5E-BC47-909B-B658379E8B09}">
      <dsp:nvSpPr>
        <dsp:cNvPr id="0" name=""/>
        <dsp:cNvSpPr/>
      </dsp:nvSpPr>
      <dsp:spPr>
        <a:xfrm flipH="1" flipV="1">
          <a:off x="168853" y="3112667"/>
          <a:ext cx="185457" cy="18140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ABF863-DC2D-4F4F-8B26-F7D96591329B}">
      <dsp:nvSpPr>
        <dsp:cNvPr id="0" name=""/>
        <dsp:cNvSpPr/>
      </dsp:nvSpPr>
      <dsp:spPr>
        <a:xfrm rot="5400000">
          <a:off x="3703521" y="-1965167"/>
          <a:ext cx="1098027" cy="5029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b="0" u="sng" kern="1200" dirty="0"/>
            <a:t>страны с наличием отдельного стратегического документа 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b="0" kern="1200" dirty="0"/>
            <a:t>Например: Германия, Великобритания, Швейцария, Норвегия, США</a:t>
          </a:r>
          <a:endParaRPr lang="ru-RU" sz="1300" kern="1200" dirty="0"/>
        </a:p>
      </dsp:txBody>
      <dsp:txXfrm rot="-5400000">
        <a:off x="1737935" y="54020"/>
        <a:ext cx="4975599" cy="990825"/>
      </dsp:txXfrm>
    </dsp:sp>
    <dsp:sp modelId="{113840C5-7655-5143-8887-9B94A84EA10D}">
      <dsp:nvSpPr>
        <dsp:cNvPr id="0" name=""/>
        <dsp:cNvSpPr/>
      </dsp:nvSpPr>
      <dsp:spPr>
        <a:xfrm>
          <a:off x="741616" y="22811"/>
          <a:ext cx="996319" cy="105324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Первая группа</a:t>
          </a:r>
        </a:p>
      </dsp:txBody>
      <dsp:txXfrm>
        <a:off x="790252" y="71447"/>
        <a:ext cx="899047" cy="955970"/>
      </dsp:txXfrm>
    </dsp:sp>
    <dsp:sp modelId="{CA5F2E8C-D6EA-A242-8DF0-7FFD2A677583}">
      <dsp:nvSpPr>
        <dsp:cNvPr id="0" name=""/>
        <dsp:cNvSpPr/>
      </dsp:nvSpPr>
      <dsp:spPr>
        <a:xfrm rot="5400000">
          <a:off x="3885704" y="-798512"/>
          <a:ext cx="1098027" cy="5029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u="sng" kern="1200" dirty="0">
              <a:latin typeface="Times New Roman" panose="02020603050405020304" pitchFamily="18" charset="0"/>
              <a:ea typeface="Calibri" panose="020F0502020204030204" pitchFamily="34" charset="0"/>
            </a:rPr>
            <a:t>страны с наличием документа о региональном научно-техническом сотрудничестве</a:t>
          </a:r>
          <a:r>
            <a:rPr lang="ru-RU" sz="1300" kern="1200" dirty="0"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>
              <a:latin typeface="Times New Roman" panose="02020603050405020304" pitchFamily="18" charset="0"/>
              <a:ea typeface="Calibri" panose="020F0502020204030204" pitchFamily="34" charset="0"/>
            </a:rPr>
            <a:t>ряд стран-членов ЕС, </a:t>
          </a:r>
          <a:endParaRPr lang="ru-RU" sz="1300" kern="1200" dirty="0"/>
        </a:p>
      </dsp:txBody>
      <dsp:txXfrm rot="-5400000">
        <a:off x="1920118" y="1220675"/>
        <a:ext cx="4975599" cy="990825"/>
      </dsp:txXfrm>
    </dsp:sp>
    <dsp:sp modelId="{8625B3E7-8B3B-5240-8ABA-E8F6FF070FDB}">
      <dsp:nvSpPr>
        <dsp:cNvPr id="0" name=""/>
        <dsp:cNvSpPr/>
      </dsp:nvSpPr>
      <dsp:spPr>
        <a:xfrm flipH="1">
          <a:off x="741616" y="1217610"/>
          <a:ext cx="1178501" cy="99695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Вторая группа</a:t>
          </a:r>
        </a:p>
      </dsp:txBody>
      <dsp:txXfrm>
        <a:off x="790283" y="1266277"/>
        <a:ext cx="1081167" cy="899620"/>
      </dsp:txXfrm>
    </dsp:sp>
    <dsp:sp modelId="{4F72A566-183D-A644-B696-C64A9AF4B60B}">
      <dsp:nvSpPr>
        <dsp:cNvPr id="0" name=""/>
        <dsp:cNvSpPr/>
      </dsp:nvSpPr>
      <dsp:spPr>
        <a:xfrm rot="5400000">
          <a:off x="4052894" y="368142"/>
          <a:ext cx="1098027" cy="5029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u="sng" kern="1200" dirty="0">
              <a:latin typeface="Times New Roman" panose="02020603050405020304" pitchFamily="18" charset="0"/>
              <a:ea typeface="Calibri" panose="020F0502020204030204" pitchFamily="34" charset="0"/>
            </a:rPr>
            <a:t>государства, политика которых в области МНТС сформулирована в рамках национальных стратегий развития науки и технологий</a:t>
          </a:r>
          <a:r>
            <a:rPr lang="ru-RU" sz="1300" kern="1200" dirty="0"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>
              <a:latin typeface="Times New Roman" panose="02020603050405020304" pitchFamily="18" charset="0"/>
              <a:ea typeface="Calibri" panose="020F0502020204030204" pitchFamily="34" charset="0"/>
            </a:rPr>
            <a:t>большинство стран мира, включая такие развитые европейские страны как </a:t>
          </a:r>
          <a:r>
            <a:rPr lang="ru-RU" sz="1300" b="1" i="1" kern="1200" dirty="0">
              <a:latin typeface="Times New Roman" panose="02020603050405020304" pitchFamily="18" charset="0"/>
              <a:ea typeface="Calibri" panose="020F0502020204030204" pitchFamily="34" charset="0"/>
            </a:rPr>
            <a:t>Франция</a:t>
          </a:r>
          <a:r>
            <a:rPr lang="ru-RU" sz="1300" kern="1200" dirty="0">
              <a:latin typeface="Times New Roman" panose="02020603050405020304" pitchFamily="18" charset="0"/>
              <a:ea typeface="Calibri" panose="020F0502020204030204" pitchFamily="34" charset="0"/>
            </a:rPr>
            <a:t> и </a:t>
          </a:r>
          <a:r>
            <a:rPr lang="ru-RU" sz="1300" b="1" i="1" kern="1200" dirty="0">
              <a:latin typeface="Times New Roman" panose="02020603050405020304" pitchFamily="18" charset="0"/>
              <a:ea typeface="Calibri" panose="020F0502020204030204" pitchFamily="34" charset="0"/>
            </a:rPr>
            <a:t>Швеция</a:t>
          </a:r>
          <a:r>
            <a:rPr lang="ru-RU" sz="1300" kern="1200" dirty="0">
              <a:latin typeface="Times New Roman" panose="02020603050405020304" pitchFamily="18" charset="0"/>
              <a:ea typeface="Calibri" panose="020F0502020204030204" pitchFamily="34" charset="0"/>
            </a:rPr>
            <a:t>, а также многие страны – члены БРИКС</a:t>
          </a:r>
          <a:endParaRPr lang="ru-RU" sz="1300" kern="1200" dirty="0"/>
        </a:p>
      </dsp:txBody>
      <dsp:txXfrm rot="-5400000">
        <a:off x="2087308" y="2387330"/>
        <a:ext cx="4975599" cy="990825"/>
      </dsp:txXfrm>
    </dsp:sp>
    <dsp:sp modelId="{68331703-1E48-5E4D-AB00-1200C5B1CD9C}">
      <dsp:nvSpPr>
        <dsp:cNvPr id="0" name=""/>
        <dsp:cNvSpPr/>
      </dsp:nvSpPr>
      <dsp:spPr>
        <a:xfrm>
          <a:off x="741616" y="2399184"/>
          <a:ext cx="1345691" cy="9671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Третья группа</a:t>
          </a:r>
        </a:p>
      </dsp:txBody>
      <dsp:txXfrm>
        <a:off x="788827" y="2446395"/>
        <a:ext cx="1251269" cy="872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6" y="2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9DEEC-DE7E-CD44-AF7C-218B86874FF2}" type="datetimeFigureOut">
              <a:rPr lang="en-US" smtClean="0"/>
              <a:pPr/>
              <a:t>11/27/24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378826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6" y="9378826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FB765-8FD2-684F-9F48-543BB2C459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7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6" y="2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89BAF-6959-3046-B943-FEE51985CEF9}" type="datetimeFigureOut">
              <a:rPr lang="en-US" smtClean="0"/>
              <a:pPr/>
              <a:t>11/27/24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378826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6" y="9378826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9760D-F85B-C647-ABC5-35EE68EC79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05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20" algn="l" defTabSz="457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457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0" algn="l" defTabSz="457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0" algn="l" defTabSz="457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1" algn="l" defTabSz="457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21" algn="l" defTabSz="457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1" algn="l" defTabSz="457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1" algn="l" defTabSz="457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603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712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577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726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72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11/27/24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9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11/27/24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5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11/27/24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98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99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99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99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11/27/24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73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11/27/24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91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11/27/24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2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0" indent="0">
              <a:buNone/>
              <a:defRPr sz="2000" b="1"/>
            </a:lvl2pPr>
            <a:lvl3pPr marL="914241" indent="0">
              <a:buNone/>
              <a:defRPr sz="1800" b="1"/>
            </a:lvl3pPr>
            <a:lvl4pPr marL="1371360" indent="0">
              <a:buNone/>
              <a:defRPr sz="1600" b="1"/>
            </a:lvl4pPr>
            <a:lvl5pPr marL="1828480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21" indent="0">
              <a:buNone/>
              <a:defRPr sz="1600" b="1"/>
            </a:lvl7pPr>
            <a:lvl8pPr marL="3199841" indent="0">
              <a:buNone/>
              <a:defRPr sz="1600" b="1"/>
            </a:lvl8pPr>
            <a:lvl9pPr marL="36569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0" indent="0">
              <a:buNone/>
              <a:defRPr sz="2000" b="1"/>
            </a:lvl2pPr>
            <a:lvl3pPr marL="914241" indent="0">
              <a:buNone/>
              <a:defRPr sz="1800" b="1"/>
            </a:lvl3pPr>
            <a:lvl4pPr marL="1371360" indent="0">
              <a:buNone/>
              <a:defRPr sz="1600" b="1"/>
            </a:lvl4pPr>
            <a:lvl5pPr marL="1828480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21" indent="0">
              <a:buNone/>
              <a:defRPr sz="1600" b="1"/>
            </a:lvl7pPr>
            <a:lvl8pPr marL="3199841" indent="0">
              <a:buNone/>
              <a:defRPr sz="1600" b="1"/>
            </a:lvl8pPr>
            <a:lvl9pPr marL="36569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11/27/24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5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11/27/24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12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11/27/24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2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20" indent="0">
              <a:buNone/>
              <a:defRPr sz="1200"/>
            </a:lvl2pPr>
            <a:lvl3pPr marL="914241" indent="0">
              <a:buNone/>
              <a:defRPr sz="1000"/>
            </a:lvl3pPr>
            <a:lvl4pPr marL="1371360" indent="0">
              <a:buNone/>
              <a:defRPr sz="900"/>
            </a:lvl4pPr>
            <a:lvl5pPr marL="1828480" indent="0">
              <a:buNone/>
              <a:defRPr sz="900"/>
            </a:lvl5pPr>
            <a:lvl6pPr marL="2285601" indent="0">
              <a:buNone/>
              <a:defRPr sz="900"/>
            </a:lvl6pPr>
            <a:lvl7pPr marL="2742721" indent="0">
              <a:buNone/>
              <a:defRPr sz="900"/>
            </a:lvl7pPr>
            <a:lvl8pPr marL="3199841" indent="0">
              <a:buNone/>
              <a:defRPr sz="900"/>
            </a:lvl8pPr>
            <a:lvl9pPr marL="36569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11/27/24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0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20" indent="0">
              <a:buNone/>
              <a:defRPr sz="2800"/>
            </a:lvl2pPr>
            <a:lvl3pPr marL="914241" indent="0">
              <a:buNone/>
              <a:defRPr sz="2400"/>
            </a:lvl3pPr>
            <a:lvl4pPr marL="1371360" indent="0">
              <a:buNone/>
              <a:defRPr sz="2000"/>
            </a:lvl4pPr>
            <a:lvl5pPr marL="1828480" indent="0">
              <a:buNone/>
              <a:defRPr sz="2000"/>
            </a:lvl5pPr>
            <a:lvl6pPr marL="2285601" indent="0">
              <a:buNone/>
              <a:defRPr sz="2000"/>
            </a:lvl6pPr>
            <a:lvl7pPr marL="2742721" indent="0">
              <a:buNone/>
              <a:defRPr sz="2000"/>
            </a:lvl7pPr>
            <a:lvl8pPr marL="3199841" indent="0">
              <a:buNone/>
              <a:defRPr sz="2000"/>
            </a:lvl8pPr>
            <a:lvl9pPr marL="365696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20" indent="0">
              <a:buNone/>
              <a:defRPr sz="1200"/>
            </a:lvl2pPr>
            <a:lvl3pPr marL="914241" indent="0">
              <a:buNone/>
              <a:defRPr sz="1000"/>
            </a:lvl3pPr>
            <a:lvl4pPr marL="1371360" indent="0">
              <a:buNone/>
              <a:defRPr sz="900"/>
            </a:lvl4pPr>
            <a:lvl5pPr marL="1828480" indent="0">
              <a:buNone/>
              <a:defRPr sz="900"/>
            </a:lvl5pPr>
            <a:lvl6pPr marL="2285601" indent="0">
              <a:buNone/>
              <a:defRPr sz="900"/>
            </a:lvl6pPr>
            <a:lvl7pPr marL="2742721" indent="0">
              <a:buNone/>
              <a:defRPr sz="900"/>
            </a:lvl7pPr>
            <a:lvl8pPr marL="3199841" indent="0">
              <a:buNone/>
              <a:defRPr sz="900"/>
            </a:lvl8pPr>
            <a:lvl9pPr marL="36569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pPr/>
              <a:t>11/27/24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4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CED60-378B-9D4F-A5CD-C3E0ED5FA883}" type="datetimeFigureOut">
              <a:rPr lang="en-US" smtClean="0"/>
              <a:pPr/>
              <a:t>11/27/24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93403" y="205980"/>
            <a:ext cx="21336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rgbClr val="0D62B2"/>
                </a:solidFill>
              </a:defRPr>
            </a:lvl1pPr>
          </a:lstStyle>
          <a:p>
            <a:fld id="{897B1AD0-CEE0-234F-8740-2B05DEBC40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537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2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0" indent="-342840" algn="l" defTabSz="45712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20" indent="-285700" algn="l" defTabSz="45712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0" indent="-228560" algn="l" defTabSz="45712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1" indent="-228560" algn="l" defTabSz="45712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1" indent="-228560" algn="l" defTabSz="45712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0" algn="l" defTabSz="45712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1" indent="-228560" algn="l" defTabSz="45712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1" indent="-228560" algn="l" defTabSz="45712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2" indent="-228560" algn="l" defTabSz="45712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1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1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1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CED60-378B-9D4F-A5CD-C3E0ED5FA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93403" y="205980"/>
            <a:ext cx="21336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rgbClr val="0D62B2"/>
                </a:solidFill>
              </a:defRPr>
            </a:lvl1pPr>
          </a:lstStyle>
          <a:p>
            <a:fld id="{897B1AD0-CEE0-234F-8740-2B05DEBC40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537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defTabSz="45712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0" indent="-342840" algn="l" defTabSz="45712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20" indent="-285700" algn="l" defTabSz="45712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0" indent="-228560" algn="l" defTabSz="45712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1" indent="-228560" algn="l" defTabSz="45712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1" indent="-228560" algn="l" defTabSz="45712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0" algn="l" defTabSz="45712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1" indent="-228560" algn="l" defTabSz="45712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1" indent="-228560" algn="l" defTabSz="45712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2" indent="-228560" algn="l" defTabSz="45712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1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1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1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CED60-378B-9D4F-A5CD-C3E0ED5FA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93403" y="205980"/>
            <a:ext cx="21336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rgbClr val="0D62B2"/>
                </a:solidFill>
              </a:defRPr>
            </a:lvl1pPr>
          </a:lstStyle>
          <a:p>
            <a:fld id="{897B1AD0-CEE0-234F-8740-2B05DEBC40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537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defTabSz="45712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0" indent="-342840" algn="l" defTabSz="45712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20" indent="-285700" algn="l" defTabSz="45712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0" indent="-228560" algn="l" defTabSz="45712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1" indent="-228560" algn="l" defTabSz="45712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1" indent="-228560" algn="l" defTabSz="45712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0" algn="l" defTabSz="45712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1" indent="-228560" algn="l" defTabSz="45712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1" indent="-228560" algn="l" defTabSz="45712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2" indent="-228560" algn="l" defTabSz="45712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1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1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1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CED60-378B-9D4F-A5CD-C3E0ED5FA8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93403" y="205980"/>
            <a:ext cx="21336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rgbClr val="0D62B2"/>
                </a:solidFill>
              </a:defRPr>
            </a:lvl1pPr>
          </a:lstStyle>
          <a:p>
            <a:fld id="{897B1AD0-CEE0-234F-8740-2B05DEBC40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537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ctr" defTabSz="45712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0" indent="-342840" algn="l" defTabSz="45712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20" indent="-285700" algn="l" defTabSz="45712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0" indent="-228560" algn="l" defTabSz="45712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1" indent="-228560" algn="l" defTabSz="45712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1" indent="-228560" algn="l" defTabSz="45712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0" algn="l" defTabSz="45712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1" indent="-228560" algn="l" defTabSz="45712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1" indent="-228560" algn="l" defTabSz="45712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2" indent="-228560" algn="l" defTabSz="45712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1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1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1" algn="l" defTabSz="4571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diagramLayout" Target="../diagrams/layout2.xml"/><Relationship Id="rId12" Type="http://schemas.openxmlformats.org/officeDocument/2006/relationships/diagramQuickStyle" Target="../diagrams/quickStyle2.xml"/><Relationship Id="rId13" Type="http://schemas.openxmlformats.org/officeDocument/2006/relationships/diagramColors" Target="../diagrams/colors2.xml"/><Relationship Id="rId14" Type="http://schemas.microsoft.com/office/2007/relationships/diagramDrawing" Target="../diagrams/drawing2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0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diagramData" Target="../diagrams/data3.xml"/><Relationship Id="rId6" Type="http://schemas.openxmlformats.org/officeDocument/2006/relationships/diagramLayout" Target="../diagrams/layout3.xml"/><Relationship Id="rId7" Type="http://schemas.openxmlformats.org/officeDocument/2006/relationships/diagramQuickStyle" Target="../diagrams/quickStyle3.xml"/><Relationship Id="rId8" Type="http://schemas.openxmlformats.org/officeDocument/2006/relationships/diagramColors" Target="../diagrams/colors3.xml"/><Relationship Id="rId9" Type="http://schemas.microsoft.com/office/2007/relationships/diagramDrawing" Target="../diagrams/drawing3.xm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o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8" b="8430"/>
          <a:stretch/>
        </p:blipFill>
        <p:spPr>
          <a:xfrm>
            <a:off x="-9370" y="-7087"/>
            <a:ext cx="9167548" cy="4724959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0"/>
          <a:stretch/>
        </p:blipFill>
        <p:spPr>
          <a:xfrm>
            <a:off x="-23545" y="532435"/>
            <a:ext cx="9167545" cy="461106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96628" y="3533383"/>
            <a:ext cx="8169856" cy="695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Научная дипломатия и международное научно-техническое сотрудничество: перспективы, ограничения и риски.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33" y="2682357"/>
            <a:ext cx="2325004" cy="6917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79782" y="49667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206416" y="4306537"/>
            <a:ext cx="5937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д.э.н., проф. </a:t>
            </a:r>
            <a:r>
              <a:rPr lang="ru-RU" i="1" dirty="0" err="1"/>
              <a:t>Ю.Н.Мосейкин</a:t>
            </a:r>
            <a:endParaRPr lang="ru-RU" i="1" dirty="0"/>
          </a:p>
          <a:p>
            <a:r>
              <a:rPr lang="ru-RU" i="1" dirty="0"/>
              <a:t>Заведующий кафедрой </a:t>
            </a:r>
            <a:r>
              <a:rPr lang="ru-RU" i="1" dirty="0" err="1"/>
              <a:t>Нацильнальной</a:t>
            </a:r>
            <a:r>
              <a:rPr lang="ru-RU" i="1" dirty="0"/>
              <a:t> экономики РУДН</a:t>
            </a:r>
          </a:p>
        </p:txBody>
      </p:sp>
    </p:spTree>
    <p:extLst>
      <p:ext uri="{BB962C8B-B14F-4D97-AF65-F5344CB8AC3E}">
        <p14:creationId xmlns:p14="http://schemas.microsoft.com/office/powerpoint/2010/main" val="984396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89258" y="4690309"/>
            <a:ext cx="384091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5A9B"/>
                </a:solidFill>
                <a:latin typeface="Trebuchet MS"/>
                <a:cs typeface="Trebuchet MS"/>
              </a:rPr>
              <a:pPr algn="ctr"/>
              <a:t>2</a:t>
            </a:fld>
            <a:endParaRPr lang="en-US" dirty="0">
              <a:solidFill>
                <a:srgbClr val="005A9B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055" y="70499"/>
            <a:ext cx="2411146" cy="440040"/>
          </a:xfrm>
          <a:prstGeom prst="rect">
            <a:avLst/>
          </a:prstGeom>
        </p:spPr>
      </p:pic>
      <p:sp>
        <p:nvSpPr>
          <p:cNvPr id="8" name="Текст 3">
            <a:extLst>
              <a:ext uri="{FF2B5EF4-FFF2-40B4-BE49-F238E27FC236}">
                <a16:creationId xmlns:a16="http://schemas.microsoft.com/office/drawing/2014/main" xmlns="" id="{45078B7E-5BEC-5D90-CD1A-77D313DD5308}"/>
              </a:ext>
            </a:extLst>
          </p:cNvPr>
          <p:cNvSpPr txBox="1">
            <a:spLocks/>
          </p:cNvSpPr>
          <p:nvPr/>
        </p:nvSpPr>
        <p:spPr>
          <a:xfrm>
            <a:off x="606420" y="3371410"/>
            <a:ext cx="7400595" cy="1455821"/>
          </a:xfrm>
          <a:prstGeom prst="rect">
            <a:avLst/>
          </a:prstGeom>
        </p:spPr>
        <p:txBody>
          <a:bodyPr>
            <a:noAutofit/>
          </a:bodyPr>
          <a:lstStyle>
            <a:lvl1pPr marL="342840" indent="-342840" algn="l" defTabSz="45712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20" indent="-285700" algn="l" defTabSz="45712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00" indent="-228560" algn="l" defTabSz="45712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21" indent="-228560" algn="l" defTabSz="45712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41" indent="-228560" algn="l" defTabSz="45712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61" indent="-228560" algn="l" defTabSz="45712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1" indent="-228560" algn="l" defTabSz="45712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1" indent="-228560" algn="l" defTabSz="45712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2" indent="-228560" algn="l" defTabSz="45712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201</a:t>
            </a:r>
            <a:r>
              <a:rPr lang="en-US" sz="1200" dirty="0"/>
              <a:t>7</a:t>
            </a:r>
            <a:r>
              <a:rPr lang="ru-RU" sz="1200" dirty="0"/>
              <a:t> -201</a:t>
            </a:r>
            <a:r>
              <a:rPr lang="en-US" sz="1200" dirty="0"/>
              <a:t>9</a:t>
            </a:r>
            <a:r>
              <a:rPr lang="ru-RU" sz="1200" dirty="0"/>
              <a:t> Работа над государственной Концепцией развития научно-технического сотрудничества</a:t>
            </a:r>
          </a:p>
          <a:p>
            <a:r>
              <a:rPr lang="ru-RU" sz="1200" dirty="0"/>
              <a:t>Участники проекта: РУДН, МФТИ, МИСиС, МГУ, ВШЭ, Сколково, Курчатовский институт</a:t>
            </a:r>
            <a:endParaRPr lang="en-US" sz="1200" dirty="0"/>
          </a:p>
          <a:p>
            <a:pPr algn="just"/>
            <a:r>
              <a:rPr lang="ru-RU" sz="1200" dirty="0"/>
              <a:t>В рамках процедуры публичного обсуждения Проект Концепции был размещен на сайте РУДН как Вуза-координатора и после ряда обсуждений с </a:t>
            </a:r>
            <a:r>
              <a:rPr lang="ru-RU" sz="1200" dirty="0" err="1"/>
              <a:t>ФОИВами</a:t>
            </a:r>
            <a:r>
              <a:rPr lang="ru-RU" sz="1200" dirty="0"/>
              <a:t> итоговый документ был утвержден Минобрнауки</a:t>
            </a:r>
          </a:p>
          <a:p>
            <a:pPr algn="just"/>
            <a:r>
              <a:rPr lang="ru-RU" sz="1200" dirty="0"/>
              <a:t>08 февраля 2019 г. за № ТГ-П8-952 вышло </a:t>
            </a:r>
            <a:r>
              <a:rPr lang="ru-RU" sz="1200" dirty="0" smtClean="0"/>
              <a:t>Решение </a:t>
            </a:r>
            <a:r>
              <a:rPr lang="ru-RU" sz="1200" dirty="0"/>
              <a:t>Правительства РФ </a:t>
            </a:r>
            <a:r>
              <a:rPr lang="ru-RU" sz="1200" dirty="0" smtClean="0"/>
              <a:t>об утверждении </a:t>
            </a:r>
            <a:r>
              <a:rPr lang="ru-RU" sz="1200" dirty="0"/>
              <a:t>Концепции международного научно-технического сотрудничества. </a:t>
            </a:r>
          </a:p>
          <a:p>
            <a:endParaRPr lang="ru-RU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46F4005-4C66-A927-D646-8E3A93FD5C4A}"/>
              </a:ext>
            </a:extLst>
          </p:cNvPr>
          <p:cNvSpPr txBox="1"/>
          <p:nvPr/>
        </p:nvSpPr>
        <p:spPr>
          <a:xfrm>
            <a:off x="606420" y="3065486"/>
            <a:ext cx="6882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Концепция Международного научно-технического сотрудничества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78200C-2C52-FA70-21E5-518F3EF1A925}"/>
              </a:ext>
            </a:extLst>
          </p:cNvPr>
          <p:cNvSpPr txBox="1"/>
          <p:nvPr/>
        </p:nvSpPr>
        <p:spPr>
          <a:xfrm>
            <a:off x="721894" y="510539"/>
            <a:ext cx="7597943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 2015 году страны БРИКС подписали </a:t>
            </a:r>
            <a:r>
              <a:rPr lang="ru-RU" sz="1200" b="1" dirty="0">
                <a:solidFill>
                  <a:srgbClr val="02364D"/>
                </a:solidFill>
                <a:effectLst/>
                <a:latin typeface="inherit"/>
                <a:ea typeface="Calibri" panose="020F0502020204030204" pitchFamily="34" charset="0"/>
                <a:cs typeface="Times New Roman" panose="02020603050405020304" pitchFamily="18" charset="0"/>
              </a:rPr>
              <a:t>Меморандум о сотрудничестве в сфере науки, технологий и инноваций</a:t>
            </a:r>
            <a:r>
              <a:rPr lang="ru-RU" sz="1200" dirty="0">
                <a:solidFill>
                  <a:srgbClr val="02364D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и </a:t>
            </a:r>
            <a:r>
              <a:rPr lang="ru-RU" sz="1200" b="1" dirty="0">
                <a:solidFill>
                  <a:srgbClr val="02364D"/>
                </a:solidFill>
                <a:effectLst/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Рамочную программу БРИКС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2364D"/>
                </a:solidFill>
                <a:cs typeface="Times New Roman" panose="02020603050405020304" pitchFamily="18" charset="0"/>
              </a:rPr>
              <a:t>В странах-участницах созданы Рабочие группы по различным направлениям сотрудничества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2364D"/>
                </a:solidFill>
                <a:cs typeface="Times New Roman" panose="02020603050405020304" pitchFamily="18" charset="0"/>
              </a:rPr>
              <a:t>В России работу по руководству Рабочими группами возглавило Минобрнауки и созданный при нем в 2016 году Российский совет по научно-техническому и инновационному сотрудничеству БРИКС</a:t>
            </a:r>
          </a:p>
          <a:p>
            <a:r>
              <a:rPr lang="ru-RU" sz="1200" dirty="0">
                <a:solidFill>
                  <a:srgbClr val="02364D"/>
                </a:solidFill>
                <a:cs typeface="Times New Roman" panose="02020603050405020304" pitchFamily="18" charset="0"/>
              </a:rPr>
              <a:t>Было создано 13 рабочих групп:</a:t>
            </a:r>
          </a:p>
          <a:p>
            <a:endParaRPr lang="ru-RU" sz="1200" dirty="0">
              <a:solidFill>
                <a:srgbClr val="02364D"/>
              </a:solidFill>
              <a:cs typeface="Times New Roman" panose="02020603050405020304" pitchFamily="18" charset="0"/>
            </a:endParaRPr>
          </a:p>
          <a:p>
            <a:endParaRPr lang="ru-RU" sz="1200" dirty="0">
              <a:solidFill>
                <a:srgbClr val="02364D"/>
              </a:solidFill>
              <a:cs typeface="Times New Roman" panose="02020603050405020304" pitchFamily="18" charset="0"/>
            </a:endParaRPr>
          </a:p>
          <a:p>
            <a:endParaRPr lang="ru-RU" sz="1200" dirty="0">
              <a:solidFill>
                <a:srgbClr val="02364D"/>
              </a:solidFill>
              <a:cs typeface="Times New Roman" panose="02020603050405020304" pitchFamily="18" charset="0"/>
            </a:endParaRPr>
          </a:p>
          <a:p>
            <a:endParaRPr lang="ru-RU" sz="1200" dirty="0">
              <a:solidFill>
                <a:srgbClr val="02364D"/>
              </a:solidFill>
              <a:cs typeface="Times New Roman" panose="02020603050405020304" pitchFamily="18" charset="0"/>
            </a:endParaRPr>
          </a:p>
          <a:p>
            <a:endParaRPr lang="ru-RU" sz="1200" dirty="0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EBE11B74-4DC5-273A-0239-436C8355BB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213004"/>
              </p:ext>
            </p:extLst>
          </p:nvPr>
        </p:nvGraphicFramePr>
        <p:xfrm>
          <a:off x="708688" y="1770154"/>
          <a:ext cx="7713418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6709">
                  <a:extLst>
                    <a:ext uri="{9D8B030D-6E8A-4147-A177-3AD203B41FA5}">
                      <a16:colId xmlns:a16="http://schemas.microsoft.com/office/drawing/2014/main" xmlns="" val="3022784809"/>
                    </a:ext>
                  </a:extLst>
                </a:gridCol>
                <a:gridCol w="3856709">
                  <a:extLst>
                    <a:ext uri="{9D8B030D-6E8A-4147-A177-3AD203B41FA5}">
                      <a16:colId xmlns:a16="http://schemas.microsoft.com/office/drawing/2014/main" xmlns="" val="1283748988"/>
                    </a:ext>
                  </a:extLst>
                </a:gridCol>
              </a:tblGrid>
              <a:tr h="1006573">
                <a:tc>
                  <a:txBody>
                    <a:bodyPr/>
                    <a:lstStyle/>
                    <a:p>
                      <a:pPr marL="342900" lvl="0" indent="-342900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800" b="0" dirty="0">
                          <a:solidFill>
                            <a:srgbClr val="0236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астрономия,</a:t>
                      </a:r>
                      <a:endParaRPr lang="ru-RU" sz="800" b="0" dirty="0">
                        <a:solidFill>
                          <a:srgbClr val="02364D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800" b="0" dirty="0">
                          <a:solidFill>
                            <a:srgbClr val="0236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биотехнология и биомедицина, включая здоровье человека и нейронауки,</a:t>
                      </a:r>
                      <a:endParaRPr lang="ru-RU" sz="800" b="0" dirty="0">
                        <a:solidFill>
                          <a:srgbClr val="02364D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800" b="0" dirty="0">
                          <a:solidFill>
                            <a:srgbClr val="0236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новые и возобновляемые источники энергии,</a:t>
                      </a:r>
                      <a:endParaRPr lang="ru-RU" sz="800" b="0" dirty="0">
                        <a:solidFill>
                          <a:srgbClr val="02364D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800" b="0" dirty="0">
                          <a:solidFill>
                            <a:srgbClr val="0236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материаловедение и нанотехнологии,</a:t>
                      </a:r>
                      <a:endParaRPr lang="ru-RU" sz="800" b="0" dirty="0">
                        <a:solidFill>
                          <a:srgbClr val="02364D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800" b="0" dirty="0" err="1">
                          <a:solidFill>
                            <a:srgbClr val="0236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геопространственные</a:t>
                      </a:r>
                      <a:r>
                        <a:rPr lang="ru-RU" sz="800" b="0" dirty="0">
                          <a:solidFill>
                            <a:srgbClr val="0236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технологии и их применение,</a:t>
                      </a:r>
                      <a:endParaRPr lang="ru-RU" sz="800" b="0" dirty="0">
                        <a:solidFill>
                          <a:srgbClr val="02364D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800" b="0" dirty="0">
                          <a:solidFill>
                            <a:srgbClr val="0236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предупреждение и ликвидация природных катастроф,</a:t>
                      </a:r>
                      <a:endParaRPr lang="ru-RU" sz="800" b="0" dirty="0">
                        <a:solidFill>
                          <a:srgbClr val="02364D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800" b="0" dirty="0">
                          <a:solidFill>
                            <a:srgbClr val="0236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исследовательские инфраструктуры и проекты класса мега-</a:t>
                      </a:r>
                      <a:r>
                        <a:rPr lang="ru-RU" sz="800" b="0" dirty="0" err="1">
                          <a:solidFill>
                            <a:srgbClr val="0236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сайенс</a:t>
                      </a:r>
                      <a:r>
                        <a:rPr lang="ru-RU" sz="800" b="0" dirty="0">
                          <a:solidFill>
                            <a:srgbClr val="0236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</a:t>
                      </a:r>
                      <a:endParaRPr lang="ru-RU" sz="800" b="0" dirty="0">
                        <a:solidFill>
                          <a:srgbClr val="02364D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  <a:p>
                      <a:endParaRPr lang="ru-RU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457120" rtl="0" eaLnBrk="1" fontAlgn="base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8"/>
                        <a:tabLst>
                          <a:tab pos="457200" algn="l"/>
                        </a:tabLst>
                      </a:pPr>
                      <a:r>
                        <a:rPr lang="ru-RU" sz="800" b="0" kern="1200" dirty="0">
                          <a:solidFill>
                            <a:srgbClr val="0236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финансирование науки, технологий и инноваций,</a:t>
                      </a:r>
                      <a:endParaRPr lang="ru-RU" sz="800" b="0" kern="1200" dirty="0">
                        <a:solidFill>
                          <a:srgbClr val="02364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342900" lvl="0" indent="-342900" algn="l" defTabSz="457120" rtl="0" eaLnBrk="1" fontAlgn="base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8"/>
                        <a:tabLst>
                          <a:tab pos="457200" algn="l"/>
                        </a:tabLst>
                      </a:pPr>
                      <a:r>
                        <a:rPr lang="ru-RU" sz="800" b="0" kern="1200" dirty="0">
                          <a:solidFill>
                            <a:srgbClr val="0236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фотоника,</a:t>
                      </a:r>
                      <a:endParaRPr lang="ru-RU" sz="800" b="0" kern="1200" dirty="0">
                        <a:solidFill>
                          <a:srgbClr val="02364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342900" lvl="0" indent="-342900" algn="l" defTabSz="457120" rtl="0" eaLnBrk="1" fontAlgn="base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8"/>
                        <a:tabLst>
                          <a:tab pos="457200" algn="l"/>
                        </a:tabLst>
                      </a:pPr>
                      <a:r>
                        <a:rPr lang="ru-RU" sz="800" b="0" kern="1200" dirty="0">
                          <a:solidFill>
                            <a:srgbClr val="0236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ИКТ и высокопроизводительные вычислительные системы,</a:t>
                      </a:r>
                      <a:endParaRPr lang="ru-RU" sz="800" b="0" kern="1200" dirty="0">
                        <a:solidFill>
                          <a:srgbClr val="02364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342900" lvl="0" indent="-342900" algn="l" defTabSz="457120" rtl="0" eaLnBrk="1" fontAlgn="base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8"/>
                        <a:tabLst>
                          <a:tab pos="457200" algn="l"/>
                        </a:tabLst>
                      </a:pPr>
                      <a:r>
                        <a:rPr lang="ru-RU" sz="800" b="0" i="1" kern="1200" dirty="0">
                          <a:solidFill>
                            <a:srgbClr val="0236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развитие предпринимательства и инновационного партнерства в научно-технологической сфере,</a:t>
                      </a:r>
                      <a:endParaRPr lang="ru-RU" sz="800" b="0" i="1" kern="1200" dirty="0">
                        <a:solidFill>
                          <a:srgbClr val="02364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342900" lvl="0" indent="-342900" algn="l" defTabSz="457120" rtl="0" eaLnBrk="1" fontAlgn="base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8"/>
                        <a:tabLst>
                          <a:tab pos="457200" algn="l"/>
                        </a:tabLst>
                      </a:pPr>
                      <a:r>
                        <a:rPr lang="ru-RU" sz="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океанология и полярные исследования;</a:t>
                      </a:r>
                      <a:endParaRPr lang="ru-RU" sz="8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342900" lvl="0" indent="-342900" algn="l" defTabSz="457120" rtl="0" eaLnBrk="1" fontAlgn="base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8"/>
                        <a:tabLst>
                          <a:tab pos="457200" algn="l"/>
                        </a:tabLst>
                      </a:pPr>
                      <a:r>
                        <a:rPr lang="ru-RU" sz="800" b="0" kern="1200" dirty="0">
                          <a:solidFill>
                            <a:srgbClr val="02364D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светодиодные источники света.</a:t>
                      </a:r>
                      <a:endParaRPr lang="ru-RU" sz="800" b="0" kern="1200" dirty="0">
                        <a:solidFill>
                          <a:srgbClr val="02364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endParaRPr lang="ru-RU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0898106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3500" y="2346997"/>
            <a:ext cx="1195288" cy="151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0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89258" y="4690309"/>
            <a:ext cx="384091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5A9B"/>
                </a:solidFill>
                <a:latin typeface="Trebuchet MS"/>
                <a:cs typeface="Trebuchet MS"/>
              </a:rPr>
              <a:pPr algn="ctr"/>
              <a:t>3</a:t>
            </a:fld>
            <a:endParaRPr lang="en-US" dirty="0">
              <a:solidFill>
                <a:srgbClr val="005A9B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055" y="70499"/>
            <a:ext cx="2411146" cy="4400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9070" y="3125569"/>
            <a:ext cx="7664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charset="0"/>
                <a:ea typeface="MS Mincho" charset="-128"/>
              </a:rPr>
              <a:t>3 - «наука для дипломатии»: научное сотрудничество может улучшить международные отношения.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7824" y="374904"/>
            <a:ext cx="2938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НАУЧНАЯ ДИПЛОМАТИЯ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277" y="873541"/>
            <a:ext cx="8180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charset="0"/>
                <a:ea typeface="MS Mincho" charset="-128"/>
              </a:rPr>
              <a:t>1 - «наука в дипломатии»: учёные могут давать рекомендации дипломатам для информирования и поддержки целей внешней политики; </a:t>
            </a:r>
            <a:endParaRPr lang="en-US" dirty="0">
              <a:latin typeface="Times New Roman" charset="0"/>
              <a:ea typeface="MS Mincho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1212" y="2064875"/>
            <a:ext cx="79580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charset="0"/>
                <a:ea typeface="MS Mincho" charset="-128"/>
              </a:rPr>
              <a:t>2 - «дипломатия для науки»: дипломатия может способствовать международному научному сотрудничеству; </a:t>
            </a:r>
            <a:endParaRPr lang="en-US" dirty="0">
              <a:latin typeface="Times New Roman" charset="0"/>
              <a:ea typeface="MS Minch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251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4688" y="924226"/>
            <a:ext cx="6569485" cy="88747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MS Mincho" charset="-128"/>
              </a:rPr>
              <a:t>Четыре национальные модели научной дипломатии: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9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5A9B"/>
                </a:solidFill>
                <a:latin typeface="Trebuchet MS"/>
                <a:cs typeface="Trebuchet MS"/>
              </a:rPr>
              <a:pPr algn="ctr"/>
              <a:t>4</a:t>
            </a:fld>
            <a:endParaRPr lang="en-US" dirty="0">
              <a:solidFill>
                <a:srgbClr val="005A9B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202" y="316510"/>
            <a:ext cx="2411146" cy="4400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4224" y="2095876"/>
            <a:ext cx="5806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ru-RU" sz="2400" dirty="0">
                <a:ea typeface="MS Mincho" charset="-128"/>
              </a:rPr>
              <a:t>модель глобальных проблем,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ru-RU" sz="2400" dirty="0">
                <a:ea typeface="MS Mincho" charset="-128"/>
              </a:rPr>
              <a:t>торговая модель,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ru-RU" sz="2400" dirty="0">
                <a:ea typeface="MS Mincho" charset="-128"/>
              </a:rPr>
              <a:t>научно-образовательная модель и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ru-RU" sz="2400" dirty="0">
                <a:ea typeface="MS Mincho" charset="-128"/>
              </a:rPr>
              <a:t> академическая модель.</a:t>
            </a:r>
            <a:endParaRPr lang="ru-RU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43246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918" y="485729"/>
            <a:ext cx="5419603" cy="88747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MS Mincho" charset="-128"/>
              </a:rPr>
              <a:t>Четыре фактора движения к МНТС: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9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5A9B"/>
                </a:solidFill>
                <a:latin typeface="Trebuchet MS"/>
                <a:cs typeface="Trebuchet MS"/>
              </a:rPr>
              <a:pPr algn="ctr"/>
              <a:t>5</a:t>
            </a:fld>
            <a:endParaRPr lang="en-US" dirty="0">
              <a:solidFill>
                <a:srgbClr val="005A9B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202" y="316510"/>
            <a:ext cx="2411146" cy="4400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5702" y="1650708"/>
            <a:ext cx="70748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ru-RU" sz="2400" dirty="0">
                <a:ea typeface="MS Mincho" charset="-128"/>
              </a:rPr>
              <a:t>Доступ к новым знаниям, снижение затрат,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ru-RU" sz="2400" dirty="0">
                <a:ea typeface="MS Mincho" charset="-128"/>
              </a:rPr>
              <a:t>Ускорение решения социальных проблем,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ru-RU" sz="2400" dirty="0">
                <a:ea typeface="MS Mincho" charset="-128"/>
              </a:rPr>
              <a:t>Дополнительный рынок для донора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ru-RU" sz="2400" dirty="0">
                <a:ea typeface="MS Mincho" charset="-128"/>
              </a:rPr>
              <a:t> Научная дипломатия.</a:t>
            </a:r>
            <a:endParaRPr lang="ru-RU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420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89258" y="4690309"/>
            <a:ext cx="384091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5A9B"/>
                </a:solidFill>
                <a:latin typeface="Trebuchet MS"/>
                <a:cs typeface="Trebuchet MS"/>
              </a:rPr>
              <a:pPr algn="ctr"/>
              <a:t>6</a:t>
            </a:fld>
            <a:endParaRPr lang="en-US" dirty="0">
              <a:solidFill>
                <a:srgbClr val="005A9B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055" y="70499"/>
            <a:ext cx="2411146" cy="440040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37810979"/>
              </p:ext>
            </p:extLst>
          </p:nvPr>
        </p:nvGraphicFramePr>
        <p:xfrm>
          <a:off x="454153" y="356616"/>
          <a:ext cx="4105147" cy="4088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668175724"/>
              </p:ext>
            </p:extLst>
          </p:nvPr>
        </p:nvGraphicFramePr>
        <p:xfrm>
          <a:off x="3958503" y="657733"/>
          <a:ext cx="4622800" cy="3486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873563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9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5A9B"/>
                </a:solidFill>
                <a:latin typeface="Trebuchet MS"/>
                <a:cs typeface="Trebuchet MS"/>
              </a:rPr>
              <a:pPr algn="ctr"/>
              <a:t>7</a:t>
            </a:fld>
            <a:endParaRPr lang="en-US" dirty="0">
              <a:solidFill>
                <a:srgbClr val="005A9B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202" y="316510"/>
            <a:ext cx="2411146" cy="4400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3F2AA60B-7C54-CB4B-BDD8-DA20D9F8B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664" y="534152"/>
            <a:ext cx="5923365" cy="550862"/>
          </a:xfrm>
        </p:spPr>
        <p:txBody>
          <a:bodyPr>
            <a:noAutofit/>
          </a:bodyPr>
          <a:lstStyle/>
          <a:p>
            <a:r>
              <a:rPr lang="ru-RU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Классификация по признаку наличия и уровня стратегических документов в сфере МНТС </a:t>
            </a:r>
            <a:endParaRPr lang="en-US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721661302"/>
              </p:ext>
            </p:extLst>
          </p:nvPr>
        </p:nvGraphicFramePr>
        <p:xfrm>
          <a:off x="785813" y="1171574"/>
          <a:ext cx="7858125" cy="3432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63683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430" y="4690309"/>
            <a:ext cx="420919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5A9B"/>
                </a:solidFill>
                <a:latin typeface="Trebuchet MS"/>
                <a:cs typeface="Trebuchet MS"/>
              </a:rPr>
              <a:pPr algn="ctr"/>
              <a:t>8</a:t>
            </a:fld>
            <a:endParaRPr lang="en-US" dirty="0">
              <a:solidFill>
                <a:srgbClr val="005A9B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202" y="316510"/>
            <a:ext cx="2411146" cy="4400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9C265016-C856-4355-9C16-7C1E637CC01C}"/>
              </a:ext>
            </a:extLst>
          </p:cNvPr>
          <p:cNvSpPr txBox="1">
            <a:spLocks/>
          </p:cNvSpPr>
          <p:nvPr/>
        </p:nvSpPr>
        <p:spPr>
          <a:xfrm>
            <a:off x="521959" y="378868"/>
            <a:ext cx="1752002" cy="3776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РОССИЯ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920C0FF-DCEF-6D4A-A865-C45EC978082C}"/>
              </a:ext>
            </a:extLst>
          </p:cNvPr>
          <p:cNvSpPr txBox="1">
            <a:spLocks/>
          </p:cNvSpPr>
          <p:nvPr/>
        </p:nvSpPr>
        <p:spPr>
          <a:xfrm>
            <a:off x="493653" y="756549"/>
            <a:ext cx="7698497" cy="3705282"/>
          </a:xfrm>
          <a:prstGeom prst="rect">
            <a:avLst/>
          </a:prstGeom>
        </p:spPr>
        <p:txBody>
          <a:bodyPr vert="horz" lIns="91424" tIns="45712" rIns="91424" bIns="45712" rtlCol="0">
            <a:noAutofit/>
          </a:bodyPr>
          <a:lstStyle>
            <a:lvl1pPr marL="0" indent="0" algn="ctr" defTabSz="45712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20" indent="0" algn="ctr" defTabSz="45712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241" indent="0" algn="ctr" defTabSz="45712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360" indent="0" algn="ctr" defTabSz="45712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480" indent="0" algn="ctr" defTabSz="45712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601" indent="0" algn="ctr" defTabSz="45712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721" indent="0" algn="ctr" defTabSz="45712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841" indent="0" algn="ctr" defTabSz="45712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61" indent="0" algn="ctr" defTabSz="45712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  <a:tabLst>
                <a:tab pos="630555" algn="l"/>
              </a:tabLst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Во-первых,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необходима активизация участия России в мировом научном процессе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tabLst>
                <a:tab pos="630555" algn="l"/>
              </a:tabLst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Во-вторых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требуется разработка и принятия в России устанавливающего рамочного документа в сфере МНТС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tabLst>
                <a:tab pos="630555" algn="l"/>
              </a:tabLst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В-третьих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развитие научной дипломатии,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tabLst>
                <a:tab pos="630555" algn="l"/>
              </a:tabLst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В-четвертых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заявляемые приоритеты МНТС должны содержать как тематические направления (определяемые, прежде всего, «большими вызовами»), так и географические предпочтения (исходя из национальных интересов).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tabLst>
                <a:tab pos="630555" algn="l"/>
              </a:tabLst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В-пятых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поддержка научной  мобильности: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tabLst>
                <a:tab pos="630555" algn="l"/>
              </a:tabLst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В-шестых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финансирование совместных исследований.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tabLst>
                <a:tab pos="630555" algn="l"/>
              </a:tabLst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В-седьмых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с целью реального наполнения программы международного научно-технического сотрудничества, требуется разработка и введение индикаторов и показателей, отражающих успех выстраивания научных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коллабораций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727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64106" y="4690309"/>
            <a:ext cx="509243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5A9B"/>
                </a:solidFill>
                <a:latin typeface="Trebuchet MS"/>
                <a:cs typeface="Trebuchet MS"/>
              </a:rPr>
              <a:pPr algn="ctr"/>
              <a:t>9</a:t>
            </a:fld>
            <a:endParaRPr lang="en-US" dirty="0">
              <a:solidFill>
                <a:srgbClr val="005A9B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202" y="316510"/>
            <a:ext cx="2411146" cy="44004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38328" y="82064"/>
            <a:ext cx="6355080" cy="1234672"/>
          </a:xfrm>
        </p:spPr>
        <p:txBody>
          <a:bodyPr>
            <a:normAutofit/>
          </a:bodyPr>
          <a:lstStyle/>
          <a:p>
            <a:pPr algn="l"/>
            <a:r>
              <a:rPr lang="ru-RU" sz="1800" b="1" cap="all" dirty="0" err="1"/>
              <a:t>заседаниЯ</a:t>
            </a:r>
            <a:r>
              <a:rPr lang="ru-RU" sz="1800" b="1" cap="all" dirty="0"/>
              <a:t> Рабочей группы БРИКС по развитию научно-технологического партнерства в сфере предпринимательства и инноваций </a:t>
            </a:r>
            <a:br>
              <a:rPr lang="ru-RU" sz="1800" b="1" cap="all" dirty="0"/>
            </a:br>
            <a:endParaRPr lang="ru-RU" sz="14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Рисунок 5" descr="C:\Users\HP\Desktop\Проекты НИР\Проект Минобразования БРИКС\DSC_8484 от Штанской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16" y="1481328"/>
            <a:ext cx="21336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HP\Desktop\Проекты НИР\Проект Минобразования БРИКС\Фото Рабочей группы 16 октября\IMG_861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24" y="1373248"/>
            <a:ext cx="2431288" cy="15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HP\Desktop\Проекты НИР\Проект Минобразования БРИКС\DSC_8488 от Штанской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908" y="2827600"/>
            <a:ext cx="2693416" cy="186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IMG_862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839" y="2745177"/>
            <a:ext cx="2755138" cy="1945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8727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51718</TotalTime>
  <Words>501</Words>
  <Application>Microsoft Macintosh PowerPoint</Application>
  <PresentationFormat>Экран (16:9)</PresentationFormat>
  <Paragraphs>84</Paragraphs>
  <Slides>9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9</vt:i4>
      </vt:variant>
    </vt:vector>
  </HeadingPairs>
  <TitlesOfParts>
    <vt:vector size="19" baseType="lpstr">
      <vt:lpstr>Calibri</vt:lpstr>
      <vt:lpstr>inherit</vt:lpstr>
      <vt:lpstr>MS Mincho</vt:lpstr>
      <vt:lpstr>Times New Roman</vt:lpstr>
      <vt:lpstr>Trebuchet MS</vt:lpstr>
      <vt:lpstr>Arial</vt:lpstr>
      <vt:lpstr>Office Theme</vt:lpstr>
      <vt:lpstr>8_Office Theme</vt:lpstr>
      <vt:lpstr>11_Office Theme</vt:lpstr>
      <vt:lpstr>17_Office Theme</vt:lpstr>
      <vt:lpstr>Презентация PowerPoint</vt:lpstr>
      <vt:lpstr>Презентация PowerPoint</vt:lpstr>
      <vt:lpstr>Презентация PowerPoint</vt:lpstr>
      <vt:lpstr>Четыре национальные модели научной дипломатии:</vt:lpstr>
      <vt:lpstr>Четыре фактора движения к МНТС:</vt:lpstr>
      <vt:lpstr>Презентация PowerPoint</vt:lpstr>
      <vt:lpstr>Классификация по признаку наличия и уровня стратегических документов в сфере МНТС </vt:lpstr>
      <vt:lpstr>Презентация PowerPoint</vt:lpstr>
      <vt:lpstr>заседаниЯ Рабочей группы БРИКС по развитию научно-технологического партнерства в сфере предпринимательства и инноваций  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ПРЕЗЕНТАЦИИ В ДВЕ И БОЛЕЕ СТРОК</dc:title>
  <dc:creator>Непомнящий Евгений</dc:creator>
  <cp:lastModifiedBy>+79859287769</cp:lastModifiedBy>
  <cp:revision>578</cp:revision>
  <cp:lastPrinted>2019-12-16T09:03:27Z</cp:lastPrinted>
  <dcterms:created xsi:type="dcterms:W3CDTF">2017-01-25T11:18:17Z</dcterms:created>
  <dcterms:modified xsi:type="dcterms:W3CDTF">2024-11-27T17:14:53Z</dcterms:modified>
</cp:coreProperties>
</file>