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82" r:id="rId2"/>
  </p:sldMasterIdLst>
  <p:notesMasterIdLst>
    <p:notesMasterId r:id="rId8"/>
  </p:notesMasterIdLst>
  <p:sldIdLst>
    <p:sldId id="346" r:id="rId3"/>
    <p:sldId id="342" r:id="rId4"/>
    <p:sldId id="343" r:id="rId5"/>
    <p:sldId id="344" r:id="rId6"/>
    <p:sldId id="345" r:id="rId7"/>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55">
          <p15:clr>
            <a:srgbClr val="A4A3A4"/>
          </p15:clr>
        </p15:guide>
        <p15:guide id="2" orient="horz" pos="425">
          <p15:clr>
            <a:srgbClr val="A4A3A4"/>
          </p15:clr>
        </p15:guide>
        <p15:guide id="3" orient="horz" pos="1141">
          <p15:clr>
            <a:srgbClr val="A4A3A4"/>
          </p15:clr>
        </p15:guide>
        <p15:guide id="4" orient="horz" pos="3884">
          <p15:clr>
            <a:srgbClr val="A4A3A4"/>
          </p15:clr>
        </p15:guide>
        <p15:guide id="5" orient="horz" pos="4144">
          <p15:clr>
            <a:srgbClr val="A4A3A4"/>
          </p15:clr>
        </p15:guide>
        <p15:guide id="6" orient="horz" pos="4087">
          <p15:clr>
            <a:srgbClr val="A4A3A4"/>
          </p15:clr>
        </p15:guide>
        <p15:guide id="7" orient="horz" pos="726">
          <p15:clr>
            <a:srgbClr val="A4A3A4"/>
          </p15:clr>
        </p15:guide>
        <p15:guide id="8" orient="horz" pos="549">
          <p15:clr>
            <a:srgbClr val="A4A3A4"/>
          </p15:clr>
        </p15:guide>
        <p15:guide id="9" pos="236">
          <p15:clr>
            <a:srgbClr val="A4A3A4"/>
          </p15:clr>
        </p15:guide>
        <p15:guide id="10" pos="55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E9F5"/>
    <a:srgbClr val="8C8C8C"/>
    <a:srgbClr val="72C7E7"/>
    <a:srgbClr val="8ED2EC"/>
    <a:srgbClr val="575757"/>
    <a:srgbClr val="B4B4B4"/>
    <a:srgbClr val="DCDCDC"/>
    <a:srgbClr val="A6A6A6"/>
    <a:srgbClr val="BFBFB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howGuides="1">
      <p:cViewPr>
        <p:scale>
          <a:sx n="75" d="100"/>
          <a:sy n="75" d="100"/>
        </p:scale>
        <p:origin x="-1056" y="-66"/>
      </p:cViewPr>
      <p:guideLst>
        <p:guide orient="horz" pos="255"/>
        <p:guide orient="horz" pos="425"/>
        <p:guide orient="horz" pos="1141"/>
        <p:guide orient="horz" pos="3884"/>
        <p:guide orient="horz" pos="4144"/>
        <p:guide orient="horz" pos="4087"/>
        <p:guide orient="horz" pos="726"/>
        <p:guide orient="horz" pos="549"/>
        <p:guide pos="236"/>
        <p:guide pos="552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7364"/>
          </a:xfrm>
          <a:prstGeom prst="rect">
            <a:avLst/>
          </a:prstGeom>
        </p:spPr>
        <p:txBody>
          <a:bodyPr vert="horz" lIns="96027" tIns="48014" rIns="96027" bIns="48014" rtlCol="0"/>
          <a:lstStyle>
            <a:lvl1pPr algn="l">
              <a:defRPr sz="1300"/>
            </a:lvl1pPr>
          </a:lstStyle>
          <a:p>
            <a:endParaRPr lang="en-GB"/>
          </a:p>
        </p:txBody>
      </p:sp>
      <p:sp>
        <p:nvSpPr>
          <p:cNvPr id="3" name="Date Placeholder 2"/>
          <p:cNvSpPr>
            <a:spLocks noGrp="1"/>
          </p:cNvSpPr>
          <p:nvPr>
            <p:ph type="dt" idx="1"/>
          </p:nvPr>
        </p:nvSpPr>
        <p:spPr>
          <a:xfrm>
            <a:off x="3884613" y="1"/>
            <a:ext cx="2971800" cy="497364"/>
          </a:xfrm>
          <a:prstGeom prst="rect">
            <a:avLst/>
          </a:prstGeom>
        </p:spPr>
        <p:txBody>
          <a:bodyPr vert="horz" lIns="96027" tIns="48014" rIns="96027" bIns="48014" rtlCol="0"/>
          <a:lstStyle>
            <a:lvl1pPr algn="r">
              <a:defRPr sz="1300"/>
            </a:lvl1pPr>
          </a:lstStyle>
          <a:p>
            <a:fld id="{0BA5BBE4-AEA3-489A-A28E-0C2FAF2506E3}" type="datetimeFigureOut">
              <a:rPr lang="en-US" smtClean="0"/>
              <a:pPr/>
              <a:t>02/10/2014</a:t>
            </a:fld>
            <a:endParaRPr lang="en-GB"/>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6027" tIns="48014" rIns="96027" bIns="48014" rtlCol="0" anchor="ctr"/>
          <a:lstStyle/>
          <a:p>
            <a:endParaRPr lang="en-GB"/>
          </a:p>
        </p:txBody>
      </p:sp>
      <p:sp>
        <p:nvSpPr>
          <p:cNvPr id="5" name="Notes Placeholder 4"/>
          <p:cNvSpPr>
            <a:spLocks noGrp="1"/>
          </p:cNvSpPr>
          <p:nvPr>
            <p:ph type="body" sz="quarter" idx="3"/>
          </p:nvPr>
        </p:nvSpPr>
        <p:spPr>
          <a:xfrm>
            <a:off x="685800" y="4724955"/>
            <a:ext cx="5486400" cy="4476274"/>
          </a:xfrm>
          <a:prstGeom prst="rect">
            <a:avLst/>
          </a:prstGeom>
        </p:spPr>
        <p:txBody>
          <a:bodyPr vert="horz" lIns="96027" tIns="48014" rIns="96027" bIns="480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8185"/>
            <a:ext cx="2971800" cy="497364"/>
          </a:xfrm>
          <a:prstGeom prst="rect">
            <a:avLst/>
          </a:prstGeom>
        </p:spPr>
        <p:txBody>
          <a:bodyPr vert="horz" lIns="96027" tIns="48014" rIns="96027" bIns="48014" rtlCol="0" anchor="b"/>
          <a:lstStyle>
            <a:lvl1pPr algn="l">
              <a:defRPr sz="1300"/>
            </a:lvl1pPr>
          </a:lstStyle>
          <a:p>
            <a:endParaRPr lang="en-GB"/>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6027" tIns="48014" rIns="96027" bIns="48014" rtlCol="0" anchor="b"/>
          <a:lstStyle>
            <a:lvl1pPr algn="r">
              <a:defRPr sz="1300"/>
            </a:lvl1pPr>
          </a:lstStyle>
          <a:p>
            <a:fld id="{C0F4A2C8-6C88-4E71-83EE-698B9D4FE22F}" type="slidenum">
              <a:rPr lang="en-GB" smtClean="0"/>
              <a:pPr/>
              <a:t>‹#›</a:t>
            </a:fld>
            <a:endParaRPr lang="en-GB"/>
          </a:p>
        </p:txBody>
      </p:sp>
    </p:spTree>
    <p:extLst>
      <p:ext uri="{BB962C8B-B14F-4D97-AF65-F5344CB8AC3E}">
        <p14:creationId xmlns:p14="http://schemas.microsoft.com/office/powerpoint/2010/main" val="1225625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GB" smtClean="0"/>
              <a:pPr/>
              <a:t>1</a:t>
            </a:fld>
            <a:endParaRPr lang="en-GB"/>
          </a:p>
        </p:txBody>
      </p:sp>
    </p:spTree>
    <p:extLst>
      <p:ext uri="{BB962C8B-B14F-4D97-AF65-F5344CB8AC3E}">
        <p14:creationId xmlns:p14="http://schemas.microsoft.com/office/powerpoint/2010/main" val="350219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GB" smtClean="0"/>
              <a:pPr/>
              <a:t>2</a:t>
            </a:fld>
            <a:endParaRPr lang="en-GB"/>
          </a:p>
        </p:txBody>
      </p:sp>
    </p:spTree>
    <p:extLst>
      <p:ext uri="{BB962C8B-B14F-4D97-AF65-F5344CB8AC3E}">
        <p14:creationId xmlns:p14="http://schemas.microsoft.com/office/powerpoint/2010/main" val="29959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GB" smtClean="0"/>
              <a:pPr/>
              <a:t>4</a:t>
            </a:fld>
            <a:endParaRPr lang="en-GB"/>
          </a:p>
        </p:txBody>
      </p:sp>
    </p:spTree>
    <p:extLst>
      <p:ext uri="{BB962C8B-B14F-4D97-AF65-F5344CB8AC3E}">
        <p14:creationId xmlns:p14="http://schemas.microsoft.com/office/powerpoint/2010/main" val="2936172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GB" smtClean="0"/>
              <a:pPr/>
              <a:t>5</a:t>
            </a:fld>
            <a:endParaRPr lang="en-GB"/>
          </a:p>
        </p:txBody>
      </p:sp>
    </p:spTree>
    <p:extLst>
      <p:ext uri="{BB962C8B-B14F-4D97-AF65-F5344CB8AC3E}">
        <p14:creationId xmlns:p14="http://schemas.microsoft.com/office/powerpoint/2010/main" val="97420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4400" y="4357694"/>
            <a:ext cx="4628561" cy="1143008"/>
          </a:xfrm>
        </p:spPr>
        <p:txBody>
          <a:bodyPr>
            <a:noAutofit/>
          </a:bodyPr>
          <a:lstStyle>
            <a:lvl1pPr marL="0" indent="0" algn="l">
              <a:lnSpc>
                <a:spcPct val="120000"/>
              </a:lnSpc>
              <a:spcBef>
                <a:spcPts val="0"/>
              </a:spcBef>
              <a:spcAft>
                <a:spcPts val="0"/>
              </a:spcAft>
              <a:buNone/>
              <a:defRPr sz="1400" b="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4"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fr-FR" dirty="0" smtClean="0"/>
              <a:t>© 2014 ZAO Deloitte &amp; Touche CIS or © 2014 </a:t>
            </a:r>
            <a:r>
              <a:rPr lang="en-US" dirty="0" smtClean="0"/>
              <a:t>RO of the company  “Deloitte &amp; </a:t>
            </a:r>
            <a:r>
              <a:rPr lang="en-US" dirty="0" err="1" smtClean="0"/>
              <a:t>Touche</a:t>
            </a:r>
            <a:r>
              <a:rPr lang="en-US" dirty="0" smtClean="0"/>
              <a:t> RCS Ltd”</a:t>
            </a:r>
            <a:endParaRPr lang="fr-FR" dirty="0" smtClean="0"/>
          </a:p>
        </p:txBody>
      </p:sp>
      <p:pic>
        <p:nvPicPr>
          <p:cNvPr id="9" name="Picture 8" descr="DEL_PRI_RGB.gi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9749" y="390950"/>
            <a:ext cx="1720800" cy="322531"/>
          </a:xfrm>
          <a:prstGeom prst="rect">
            <a:avLst/>
          </a:prstGeom>
        </p:spPr>
      </p:pic>
      <p:sp>
        <p:nvSpPr>
          <p:cNvPr id="8" name="Title 1"/>
          <p:cNvSpPr>
            <a:spLocks noGrp="1"/>
          </p:cNvSpPr>
          <p:nvPr>
            <p:ph type="ctrTitle"/>
          </p:nvPr>
        </p:nvSpPr>
        <p:spPr>
          <a:xfrm>
            <a:off x="374400" y="1812924"/>
            <a:ext cx="4628956" cy="842400"/>
          </a:xfrm>
        </p:spPr>
        <p:txBody>
          <a:bodyPr>
            <a:noAutofit/>
          </a:bodyPr>
          <a:lstStyle>
            <a:lvl1pPr>
              <a:defRPr sz="2800">
                <a:solidFill>
                  <a:schemeClr val="accent1"/>
                </a:solidFill>
              </a:defRPr>
            </a:lvl1pPr>
          </a:lstStyle>
          <a:p>
            <a:r>
              <a:rPr lang="en-US" smtClean="0"/>
              <a:t>Click to edit Master title style</a:t>
            </a:r>
            <a:endParaRPr lang="en-GB" dirty="0"/>
          </a:p>
        </p:txBody>
      </p:sp>
      <p:sp>
        <p:nvSpPr>
          <p:cNvPr id="10" name="Text Placeholder 5"/>
          <p:cNvSpPr>
            <a:spLocks noGrp="1"/>
          </p:cNvSpPr>
          <p:nvPr>
            <p:ph type="body" sz="quarter" idx="10"/>
          </p:nvPr>
        </p:nvSpPr>
        <p:spPr>
          <a:xfrm>
            <a:off x="375050" y="2663187"/>
            <a:ext cx="4629600" cy="1699200"/>
          </a:xfrm>
        </p:spPr>
        <p:txBody>
          <a:bodyPr>
            <a:noAutofit/>
          </a:bodyPr>
          <a:lstStyle>
            <a:lvl1pPr marL="0" indent="0">
              <a:buNone/>
              <a:defRPr sz="2800">
                <a:solidFill>
                  <a:schemeClr val="accent2"/>
                </a:solidFill>
              </a:defRPr>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ox and Background Im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710" y="1812925"/>
            <a:ext cx="4619657" cy="4352925"/>
          </a:xfrm>
        </p:spPr>
        <p:txBody>
          <a:bodyPr/>
          <a:lstStyle>
            <a:lvl1pPr marL="0" indent="0">
              <a:buNone/>
              <a:defRPr b="0"/>
            </a:lvl1pPr>
            <a:lvl2pPr marL="180975" indent="-180975">
              <a:buFont typeface="Arial" pitchFamily="34" charset="0"/>
              <a:buChar char="•"/>
              <a:tabLst/>
              <a:defRPr/>
            </a:lvl2pPr>
            <a:lvl3pPr marL="180975" indent="-180975">
              <a:buFont typeface="Arial"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7" name="Text Placeholder 8"/>
          <p:cNvSpPr>
            <a:spLocks noGrp="1"/>
          </p:cNvSpPr>
          <p:nvPr>
            <p:ph type="body" sz="quarter" idx="13"/>
          </p:nvPr>
        </p:nvSpPr>
        <p:spPr>
          <a:xfrm>
            <a:off x="566710" y="722451"/>
            <a:ext cx="4619916" cy="1090474"/>
          </a:xfrm>
        </p:spPr>
        <p:txBody>
          <a:bodyPr anchor="ctr" anchorCtr="0">
            <a:normAutofit/>
          </a:bodyPr>
          <a:lstStyle>
            <a:lvl1pPr marL="0" indent="0">
              <a:buNone/>
              <a:defRPr sz="3000" b="0">
                <a:solidFill>
                  <a:schemeClr val="accent3"/>
                </a:solidFill>
              </a:defRPr>
            </a:lvl1pPr>
          </a:lstStyle>
          <a:p>
            <a:pPr lvl="0"/>
            <a:r>
              <a:rPr lang="en-US" smtClean="0"/>
              <a:t>Click to edit Master text styles</a:t>
            </a:r>
          </a:p>
        </p:txBody>
      </p:sp>
      <p:sp>
        <p:nvSpPr>
          <p:cNvPr id="19"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Statement Slide 1">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861" y="295201"/>
            <a:ext cx="6845093" cy="5870650"/>
          </a:xfrm>
        </p:spPr>
        <p:txBody>
          <a:bodyPr>
            <a:no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5"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6"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ey Statement Slide 2">
    <p:bg>
      <p:bgPr>
        <a:solidFill>
          <a:schemeClr val="accent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861" y="295201"/>
            <a:ext cx="6845093" cy="5870650"/>
          </a:xfrm>
        </p:spPr>
        <p:txBody>
          <a:bodyPr>
            <a:no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5"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6"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ey Statement Slide 3">
    <p:bg>
      <p:bgPr>
        <a:solidFill>
          <a:schemeClr val="accent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861" y="295201"/>
            <a:ext cx="6845093" cy="5870650"/>
          </a:xfrm>
        </p:spPr>
        <p:txBody>
          <a:bodyPr>
            <a:no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5"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6"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ents 1">
    <p:bg>
      <p:bgPr>
        <a:solidFill>
          <a:schemeClr val="accent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1812925"/>
            <a:ext cx="8388000" cy="4345990"/>
          </a:xfrm>
        </p:spPr>
        <p:txBody>
          <a:bodyPr>
            <a:noAutofit/>
          </a:bodyPr>
          <a:lstStyle>
            <a:lvl1pPr marL="0" indent="0">
              <a:spcBef>
                <a:spcPts val="600"/>
              </a:spcBef>
              <a:spcAft>
                <a:spcPts val="600"/>
              </a:spcAft>
              <a:buNone/>
              <a:defRPr sz="1800" b="0">
                <a:solidFill>
                  <a:schemeClr val="bg1"/>
                </a:solidFill>
              </a:defRPr>
            </a:lvl1pPr>
            <a:lvl2pPr marL="180975" indent="-180975">
              <a:spcBef>
                <a:spcPts val="600"/>
              </a:spcBef>
              <a:spcAft>
                <a:spcPts val="600"/>
              </a:spcAft>
              <a:buFont typeface="Arial" pitchFamily="34" charset="0"/>
              <a:buChar char="•"/>
              <a:tabLst/>
              <a:defRPr sz="1800" b="0">
                <a:solidFill>
                  <a:schemeClr val="bg1"/>
                </a:solidFill>
              </a:defRPr>
            </a:lvl2pPr>
            <a:lvl3pPr marL="180975" indent="-180975">
              <a:spcBef>
                <a:spcPts val="600"/>
              </a:spcBef>
              <a:spcAft>
                <a:spcPts val="600"/>
              </a:spcAft>
              <a:buFont typeface="Arial" pitchFamily="34" charset="0"/>
              <a:buChar char="•"/>
              <a:defRPr sz="1800" b="0">
                <a:solidFill>
                  <a:schemeClr val="bg1"/>
                </a:solidFill>
              </a:defRPr>
            </a:lvl3pPr>
            <a:lvl4pPr>
              <a:spcBef>
                <a:spcPts val="600"/>
              </a:spcBef>
              <a:spcAft>
                <a:spcPts val="600"/>
              </a:spcAft>
              <a:buFont typeface="Arial" pitchFamily="34" charset="0"/>
              <a:buChar char="−"/>
              <a:defRPr sz="1800" b="0">
                <a:solidFill>
                  <a:schemeClr val="bg1"/>
                </a:solidFill>
              </a:defRPr>
            </a:lvl4pPr>
            <a:lvl5pPr marL="534988" indent="-173038">
              <a:spcBef>
                <a:spcPts val="600"/>
              </a:spcBef>
              <a:spcAft>
                <a:spcPts val="600"/>
              </a:spcAft>
              <a:buFont typeface="Arial" pitchFamily="34" charset="0"/>
              <a:buChar char="−"/>
              <a:defRPr sz="1800" b="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44235" y="295200"/>
            <a:ext cx="8411223" cy="1516138"/>
          </a:xfrm>
          <a:prstGeom prst="rect">
            <a:avLst/>
          </a:prstGeom>
        </p:spPr>
        <p:txBody>
          <a:bodyPr vert="horz" lIns="0" tIns="0" rIns="0" bIns="0" rtlCol="0" anchor="t" anchorCtr="0">
            <a:normAutofit/>
          </a:bodyPr>
          <a:lstStyle>
            <a:lvl1pPr>
              <a:defRPr sz="3000">
                <a:solidFill>
                  <a:schemeClr val="accent3"/>
                </a:solidFill>
              </a:defRPr>
            </a:lvl1pPr>
          </a:lstStyle>
          <a:p>
            <a:r>
              <a:rPr lang="en-US" smtClean="0"/>
              <a:t>Click to edit Master title style</a:t>
            </a:r>
            <a:endParaRPr lang="en-GB" dirty="0"/>
          </a:p>
        </p:txBody>
      </p:sp>
      <p:sp>
        <p:nvSpPr>
          <p:cNvPr id="7"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8"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s 2">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735808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370113" y="1812925"/>
            <a:ext cx="8388000" cy="4345990"/>
          </a:xfrm>
        </p:spPr>
        <p:txBody>
          <a:bodyPr>
            <a:noAutofit/>
          </a:bodyPr>
          <a:lstStyle>
            <a:lvl1pPr marL="0" indent="0">
              <a:spcBef>
                <a:spcPts val="600"/>
              </a:spcBef>
              <a:spcAft>
                <a:spcPts val="600"/>
              </a:spcAft>
              <a:buNone/>
              <a:defRPr sz="1800" b="0">
                <a:solidFill>
                  <a:schemeClr val="tx2"/>
                </a:solidFill>
              </a:defRPr>
            </a:lvl1pPr>
            <a:lvl2pPr marL="180975" indent="-180975">
              <a:spcBef>
                <a:spcPts val="600"/>
              </a:spcBef>
              <a:spcAft>
                <a:spcPts val="600"/>
              </a:spcAft>
              <a:buFont typeface="Arial" pitchFamily="34" charset="0"/>
              <a:buChar char="•"/>
              <a:tabLst/>
              <a:defRPr sz="1800" b="0">
                <a:solidFill>
                  <a:schemeClr val="tx2"/>
                </a:solidFill>
              </a:defRPr>
            </a:lvl2pPr>
            <a:lvl3pPr marL="180975" indent="-180975">
              <a:spcBef>
                <a:spcPts val="600"/>
              </a:spcBef>
              <a:spcAft>
                <a:spcPts val="600"/>
              </a:spcAft>
              <a:buFont typeface="Arial" pitchFamily="34" charset="0"/>
              <a:buChar char="•"/>
              <a:defRPr sz="1800" b="0">
                <a:solidFill>
                  <a:schemeClr val="tx2"/>
                </a:solidFill>
              </a:defRPr>
            </a:lvl3pPr>
            <a:lvl4pPr>
              <a:spcBef>
                <a:spcPts val="600"/>
              </a:spcBef>
              <a:spcAft>
                <a:spcPts val="600"/>
              </a:spcAft>
              <a:buFont typeface="Arial" pitchFamily="34" charset="0"/>
              <a:buChar char="−"/>
              <a:defRPr sz="1800" b="0">
                <a:solidFill>
                  <a:schemeClr val="tx2"/>
                </a:solidFill>
              </a:defRPr>
            </a:lvl4pPr>
            <a:lvl5pPr marL="534988" indent="-173038">
              <a:spcBef>
                <a:spcPts val="600"/>
              </a:spcBef>
              <a:spcAft>
                <a:spcPts val="600"/>
              </a:spcAft>
              <a:buFont typeface="Arial" pitchFamily="34" charset="0"/>
              <a:buChar char="−"/>
              <a:defRPr sz="1800" b="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44235" y="295200"/>
            <a:ext cx="8421940" cy="1516138"/>
          </a:xfrm>
          <a:prstGeom prst="rect">
            <a:avLst/>
          </a:prstGeom>
        </p:spPr>
        <p:txBody>
          <a:bodyPr vert="horz" lIns="0" tIns="0" rIns="0" bIns="0" rtlCol="0" anchor="t" anchorCtr="0">
            <a:normAutofit/>
          </a:bodyPr>
          <a:lstStyle>
            <a:lvl1pPr>
              <a:defRPr sz="3000">
                <a:solidFill>
                  <a:schemeClr val="accent2"/>
                </a:solidFill>
              </a:defRPr>
            </a:lvl1pPr>
          </a:lstStyle>
          <a:p>
            <a:r>
              <a:rPr lang="en-US" smtClean="0"/>
              <a:t>Click to edit Master title style</a:t>
            </a:r>
            <a:endParaRPr lang="en-GB" dirty="0"/>
          </a:p>
        </p:txBody>
      </p:sp>
      <p:sp>
        <p:nvSpPr>
          <p:cNvPr id="10"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11"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211" y="1812925"/>
            <a:ext cx="8398247" cy="973133"/>
          </a:xfrm>
        </p:spPr>
        <p:txBody>
          <a:bodyPr anchor="t">
            <a:noAutofit/>
          </a:bodyPr>
          <a:lstStyle>
            <a:lvl1pPr algn="l">
              <a:defRPr sz="6000" b="0" cap="none" baseline="0">
                <a:solidFill>
                  <a:schemeClr val="accent1"/>
                </a:solidFill>
              </a:defRPr>
            </a:lvl1pPr>
          </a:lstStyle>
          <a:p>
            <a:r>
              <a:rPr lang="en-US" smtClean="0"/>
              <a:t>Click to edit Master title style</a:t>
            </a:r>
            <a:endParaRPr lang="en-GB" dirty="0"/>
          </a:p>
        </p:txBody>
      </p:sp>
      <p:sp>
        <p:nvSpPr>
          <p:cNvPr id="6" name="Text Placeholder 5"/>
          <p:cNvSpPr>
            <a:spLocks noGrp="1"/>
          </p:cNvSpPr>
          <p:nvPr>
            <p:ph type="body" sz="quarter" idx="10"/>
          </p:nvPr>
        </p:nvSpPr>
        <p:spPr>
          <a:xfrm>
            <a:off x="357188" y="2787770"/>
            <a:ext cx="8398270" cy="3200080"/>
          </a:xfrm>
        </p:spPr>
        <p:txBody>
          <a:bodyPr>
            <a:noAutofit/>
          </a:bodyPr>
          <a:lstStyle>
            <a:lvl1pPr marL="0" indent="0">
              <a:buNone/>
              <a:defRPr sz="6000">
                <a:solidFill>
                  <a:schemeClr val="bg1"/>
                </a:solidFill>
              </a:defRPr>
            </a:lvl1pPr>
          </a:lstStyle>
          <a:p>
            <a:pPr lvl="0"/>
            <a:r>
              <a:rPr lang="en-US" smtClean="0"/>
              <a:t>Click to edit Master text styles</a:t>
            </a:r>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9"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2">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211" y="1812925"/>
            <a:ext cx="8398247" cy="973133"/>
          </a:xfrm>
        </p:spPr>
        <p:txBody>
          <a:bodyPr anchor="t">
            <a:noAutofit/>
          </a:bodyPr>
          <a:lstStyle>
            <a:lvl1pPr algn="l">
              <a:defRPr sz="6000" b="0" cap="none" baseline="0">
                <a:solidFill>
                  <a:schemeClr val="accent3"/>
                </a:solidFill>
              </a:defRPr>
            </a:lvl1pPr>
          </a:lstStyle>
          <a:p>
            <a:r>
              <a:rPr lang="en-US" smtClean="0"/>
              <a:t>Click to edit Master title style</a:t>
            </a:r>
            <a:endParaRPr lang="en-GB" dirty="0"/>
          </a:p>
        </p:txBody>
      </p:sp>
      <p:sp>
        <p:nvSpPr>
          <p:cNvPr id="6" name="Text Placeholder 5"/>
          <p:cNvSpPr>
            <a:spLocks noGrp="1"/>
          </p:cNvSpPr>
          <p:nvPr>
            <p:ph type="body" sz="quarter" idx="10"/>
          </p:nvPr>
        </p:nvSpPr>
        <p:spPr>
          <a:xfrm>
            <a:off x="357188" y="2787770"/>
            <a:ext cx="8398270" cy="3378080"/>
          </a:xfrm>
        </p:spPr>
        <p:txBody>
          <a:bodyPr>
            <a:noAutofit/>
          </a:bodyPr>
          <a:lstStyle>
            <a:lvl1pPr marL="0" indent="0">
              <a:buNone/>
              <a:defRPr sz="6000">
                <a:solidFill>
                  <a:schemeClr val="bg1"/>
                </a:solidFill>
              </a:defRPr>
            </a:lvl1pPr>
          </a:lstStyle>
          <a:p>
            <a:pPr lvl="0"/>
            <a:r>
              <a:rPr lang="en-US" smtClean="0"/>
              <a:t>Click to edit Master text styles</a:t>
            </a:r>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9"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3">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211" y="1812925"/>
            <a:ext cx="8398247" cy="973133"/>
          </a:xfrm>
        </p:spPr>
        <p:txBody>
          <a:bodyPr anchor="t">
            <a:noAutofit/>
          </a:bodyPr>
          <a:lstStyle>
            <a:lvl1pPr algn="l">
              <a:defRPr sz="6000" b="0" cap="none" baseline="0">
                <a:solidFill>
                  <a:schemeClr val="accent1"/>
                </a:solidFill>
              </a:defRPr>
            </a:lvl1pPr>
          </a:lstStyle>
          <a:p>
            <a:r>
              <a:rPr lang="en-US" smtClean="0"/>
              <a:t>Click to edit Master title style</a:t>
            </a:r>
            <a:endParaRPr lang="en-GB" dirty="0"/>
          </a:p>
        </p:txBody>
      </p:sp>
      <p:sp>
        <p:nvSpPr>
          <p:cNvPr id="6" name="Text Placeholder 5"/>
          <p:cNvSpPr>
            <a:spLocks noGrp="1"/>
          </p:cNvSpPr>
          <p:nvPr>
            <p:ph type="body" sz="quarter" idx="10"/>
          </p:nvPr>
        </p:nvSpPr>
        <p:spPr>
          <a:xfrm>
            <a:off x="357188" y="2787770"/>
            <a:ext cx="8398270" cy="3378080"/>
          </a:xfrm>
        </p:spPr>
        <p:txBody>
          <a:bodyPr>
            <a:noAutofit/>
          </a:bodyPr>
          <a:lstStyle>
            <a:lvl1pPr marL="0" indent="0">
              <a:buNone/>
              <a:defRPr sz="6000">
                <a:solidFill>
                  <a:schemeClr val="bg1"/>
                </a:solidFill>
              </a:defRPr>
            </a:lvl1pPr>
          </a:lstStyle>
          <a:p>
            <a:pPr lvl="0"/>
            <a:r>
              <a:rPr lang="en-US" smtClean="0"/>
              <a:t>Click to edit Master text styles</a:t>
            </a:r>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9"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Slide with Image 1">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6736" y="1812925"/>
            <a:ext cx="8399439" cy="758819"/>
          </a:xfrm>
        </p:spPr>
        <p:txBody>
          <a:bodyPr anchor="t">
            <a:noAutofit/>
          </a:bodyPr>
          <a:lstStyle>
            <a:lvl1pPr algn="l">
              <a:defRPr sz="4800" b="0" cap="none" baseline="0">
                <a:solidFill>
                  <a:schemeClr val="accent2"/>
                </a:solidFill>
              </a:defRPr>
            </a:lvl1pPr>
          </a:lstStyle>
          <a:p>
            <a:r>
              <a:rPr lang="en-US" smtClean="0"/>
              <a:t>Click to edit Master title style</a:t>
            </a:r>
            <a:endParaRPr lang="en-GB" dirty="0"/>
          </a:p>
        </p:txBody>
      </p:sp>
      <p:sp>
        <p:nvSpPr>
          <p:cNvPr id="6" name="Text Placeholder 5"/>
          <p:cNvSpPr>
            <a:spLocks noGrp="1"/>
          </p:cNvSpPr>
          <p:nvPr>
            <p:ph type="body" sz="quarter" idx="10"/>
          </p:nvPr>
        </p:nvSpPr>
        <p:spPr>
          <a:xfrm>
            <a:off x="366737" y="2571744"/>
            <a:ext cx="8399438" cy="3594106"/>
          </a:xfrm>
        </p:spPr>
        <p:txBody>
          <a:bodyPr>
            <a:noAutofit/>
          </a:bodyPr>
          <a:lstStyle>
            <a:lvl1pPr marL="0" indent="0">
              <a:buNone/>
              <a:defRPr sz="4800">
                <a:solidFill>
                  <a:srgbClr val="575757"/>
                </a:solidFill>
              </a:defRPr>
            </a:lvl1pPr>
          </a:lstStyle>
          <a:p>
            <a:pPr lvl="0"/>
            <a:r>
              <a:rPr lang="en-US" smtClean="0"/>
              <a:t>Click to edit Master text styles</a:t>
            </a:r>
          </a:p>
        </p:txBody>
      </p:sp>
      <p:sp>
        <p:nvSpPr>
          <p:cNvPr id="7"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8"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366989" y="1812924"/>
            <a:ext cx="2772000" cy="842400"/>
          </a:xfrm>
        </p:spPr>
        <p:txBody>
          <a:bodyPr/>
          <a:lstStyle>
            <a:lvl1pPr>
              <a:defRPr sz="2800">
                <a:solidFill>
                  <a:schemeClr val="accent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66989" y="3933056"/>
            <a:ext cx="2772000" cy="1048554"/>
          </a:xfrm>
        </p:spPr>
        <p:txBody>
          <a:bodyPr>
            <a:normAutofit/>
          </a:bodyPr>
          <a:lstStyle>
            <a:lvl1pPr marL="0" indent="0" algn="l">
              <a:lnSpc>
                <a:spcPct val="120000"/>
              </a:lnSpc>
              <a:spcBef>
                <a:spcPts val="0"/>
              </a:spcBef>
              <a:buNone/>
              <a:defRPr sz="1400" b="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4"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9"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11" name="Text Placeholder 5"/>
          <p:cNvSpPr>
            <a:spLocks noGrp="1"/>
          </p:cNvSpPr>
          <p:nvPr>
            <p:ph type="body" sz="quarter" idx="10"/>
          </p:nvPr>
        </p:nvSpPr>
        <p:spPr>
          <a:xfrm>
            <a:off x="366989" y="2663187"/>
            <a:ext cx="2772000" cy="837821"/>
          </a:xfrm>
        </p:spPr>
        <p:txBody>
          <a:bodyPr>
            <a:noAutofit/>
          </a:bodyPr>
          <a:lstStyle>
            <a:lvl1pPr marL="0" indent="0">
              <a:buNone/>
              <a:defRPr sz="2800">
                <a:solidFill>
                  <a:schemeClr val="accent2"/>
                </a:solidFill>
              </a:defRPr>
            </a:lvl1pPr>
          </a:lstStyle>
          <a:p>
            <a:pPr lvl="0"/>
            <a:r>
              <a:rPr lang="en-US" smtClean="0"/>
              <a:t>Click to edit Master text styles</a:t>
            </a:r>
          </a:p>
        </p:txBody>
      </p:sp>
      <p:pic>
        <p:nvPicPr>
          <p:cNvPr id="7" name="Picture 6" descr="DEL_PRI_RGB.gi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9749" y="390950"/>
            <a:ext cx="1720800" cy="322531"/>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 with Imag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6737" y="1812925"/>
            <a:ext cx="2776504" cy="544505"/>
          </a:xfrm>
        </p:spPr>
        <p:txBody>
          <a:bodyPr anchor="t">
            <a:noAutofit/>
          </a:bodyPr>
          <a:lstStyle>
            <a:lvl1pPr algn="l">
              <a:defRPr sz="3600" b="0" cap="none" baseline="0">
                <a:solidFill>
                  <a:schemeClr val="accent2"/>
                </a:solidFill>
              </a:defRPr>
            </a:lvl1pPr>
          </a:lstStyle>
          <a:p>
            <a:r>
              <a:rPr lang="en-US" smtClean="0"/>
              <a:t>Click to edit Master title style</a:t>
            </a:r>
            <a:endParaRPr lang="en-GB" dirty="0"/>
          </a:p>
        </p:txBody>
      </p:sp>
      <p:sp>
        <p:nvSpPr>
          <p:cNvPr id="6" name="Text Placeholder 5"/>
          <p:cNvSpPr>
            <a:spLocks noGrp="1"/>
          </p:cNvSpPr>
          <p:nvPr>
            <p:ph type="body" sz="quarter" idx="10"/>
          </p:nvPr>
        </p:nvSpPr>
        <p:spPr>
          <a:xfrm>
            <a:off x="366737" y="2374056"/>
            <a:ext cx="2776503" cy="3791794"/>
          </a:xfrm>
        </p:spPr>
        <p:txBody>
          <a:bodyPr>
            <a:noAutofit/>
          </a:bodyPr>
          <a:lstStyle>
            <a:lvl1pPr marL="0" indent="0">
              <a:buNone/>
              <a:defRPr sz="3600">
                <a:solidFill>
                  <a:srgbClr val="575757"/>
                </a:solidFill>
              </a:defRPr>
            </a:lvl1pPr>
          </a:lstStyle>
          <a:p>
            <a:pPr lvl="0"/>
            <a:r>
              <a:rPr lang="en-US" smtClean="0"/>
              <a:t>Click to edit Master text styles</a:t>
            </a:r>
          </a:p>
        </p:txBody>
      </p:sp>
      <p:sp>
        <p:nvSpPr>
          <p:cNvPr id="7"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8"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Disclaimer">
    <p:spTree>
      <p:nvGrpSpPr>
        <p:cNvPr id="1" name=""/>
        <p:cNvGrpSpPr/>
        <p:nvPr/>
      </p:nvGrpSpPr>
      <p:grpSpPr>
        <a:xfrm>
          <a:off x="0" y="0"/>
          <a:ext cx="0" cy="0"/>
          <a:chOff x="0" y="0"/>
          <a:chExt cx="0" cy="0"/>
        </a:xfrm>
      </p:grpSpPr>
      <p:pic>
        <p:nvPicPr>
          <p:cNvPr id="4" name="Picture 3" descr="DEL_PRI_RGB.gi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2380" y="3844096"/>
            <a:ext cx="1720800" cy="322531"/>
          </a:xfrm>
          <a:prstGeom prst="rect">
            <a:avLst/>
          </a:prstGeom>
        </p:spPr>
      </p:pic>
      <p:sp>
        <p:nvSpPr>
          <p:cNvPr id="3" name="Text Placeholder 4"/>
          <p:cNvSpPr txBox="1">
            <a:spLocks/>
          </p:cNvSpPr>
          <p:nvPr userDrawn="1"/>
        </p:nvSpPr>
        <p:spPr>
          <a:xfrm>
            <a:off x="374651" y="4643585"/>
            <a:ext cx="5637510" cy="1944415"/>
          </a:xfrm>
          <a:prstGeom prst="rect">
            <a:avLst/>
          </a:prstGeom>
        </p:spPr>
        <p:txBody>
          <a:bodyPr lIns="0" tIns="0" rIns="0" bIns="0" anchor="b" anchorCtr="0"/>
          <a:lstStyle>
            <a:lvl1pPr marL="0" indent="0" algn="l" defTabSz="914400" rtl="0" eaLnBrk="1" latinLnBrk="0" hangingPunct="1">
              <a:spcBef>
                <a:spcPts val="0"/>
              </a:spcBef>
              <a:spcAft>
                <a:spcPts val="0"/>
              </a:spcAft>
              <a:buFont typeface="Arial" pitchFamily="34" charset="0"/>
              <a:buNone/>
              <a:defRPr sz="800" b="0" kern="1200">
                <a:solidFill>
                  <a:srgbClr val="8C8C8C"/>
                </a:solidFill>
                <a:latin typeface="+mn-lt"/>
                <a:ea typeface="+mn-ea"/>
                <a:cs typeface="+mn-cs"/>
              </a:defRPr>
            </a:lvl1pPr>
            <a:lvl2pPr marL="180975" indent="-180975"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2pPr>
            <a:lvl3pPr marL="180975" indent="-180975" algn="l" defTabSz="914400" rtl="0" eaLnBrk="1" latinLnBrk="0" hangingPunct="1">
              <a:spcBef>
                <a:spcPts val="0"/>
              </a:spcBef>
              <a:spcAft>
                <a:spcPts val="0"/>
              </a:spcAft>
              <a:buFont typeface="Arial" pitchFamily="34" charset="0"/>
              <a:buChar char="•"/>
              <a:defRPr sz="800" i="1" kern="1200">
                <a:solidFill>
                  <a:srgbClr val="8C8C8C"/>
                </a:solidFill>
                <a:latin typeface="+mn-lt"/>
                <a:ea typeface="+mn-ea"/>
                <a:cs typeface="+mn-cs"/>
              </a:defRPr>
            </a:lvl3pPr>
            <a:lvl4pPr marL="361950" indent="-180975"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4pPr>
            <a:lvl5pPr marL="534988" indent="-173038"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spcBef>
                <a:spcPct val="0"/>
              </a:spcBef>
              <a:spcAft>
                <a:spcPct val="0"/>
              </a:spcAft>
            </a:pPr>
            <a:r>
              <a:rPr lang="en-US" dirty="0" smtClean="0"/>
              <a:t>Deloitte refers to one or more of Deloitte </a:t>
            </a:r>
            <a:r>
              <a:rPr lang="en-US" dirty="0" err="1" smtClean="0"/>
              <a:t>Touche</a:t>
            </a:r>
            <a:r>
              <a:rPr lang="en-US" dirty="0" smtClean="0"/>
              <a:t> Tohmatsu Limited, a UK private company limited by guarantee (“DTTL”), </a:t>
            </a:r>
            <a:br>
              <a:rPr lang="en-US" dirty="0" smtClean="0"/>
            </a:br>
            <a:r>
              <a:rPr lang="en-US" dirty="0" smtClean="0"/>
              <a:t>its network of member firms, and their related entities. DTTL and each of its member firms are legally separate and independent entities. DTTL (also referred to as “Deloitte Global”) does not provide services to clients. Please see www.deloitte.com/about for a more detailed description of DTTL and its member firms. Please see www.deloitte.com/ru/about for a detailed description of the legal structure of Deloitte CIS</a:t>
            </a:r>
          </a:p>
          <a:p>
            <a:pPr fontAlgn="base">
              <a:spcBef>
                <a:spcPct val="0"/>
              </a:spcBef>
              <a:spcAft>
                <a:spcPct val="0"/>
              </a:spcAft>
            </a:pPr>
            <a:endParaRPr lang="en-US" dirty="0" smtClean="0"/>
          </a:p>
          <a:p>
            <a:pPr fontAlgn="base">
              <a:spcBef>
                <a:spcPct val="0"/>
              </a:spcBef>
              <a:spcAft>
                <a:spcPct val="0"/>
              </a:spcAft>
            </a:pPr>
            <a:r>
              <a:rPr lang="en-US" dirty="0" smtClean="0"/>
              <a:t>Deloitte provides audit, tax, consulting, and financial advisory services to public and private clients spanning multiple industries. With a globally connected network of member firms in more than 150 countries and territories, Deloitte brings world-class capabilities and high-quality service to clients, delivering the insights they need to address their most complex business challenges. Deloitte’s more than 200,000 professionals are committed to becoming the standard of excellence.</a:t>
            </a:r>
          </a:p>
          <a:p>
            <a:pPr fontAlgn="base">
              <a:spcBef>
                <a:spcPct val="0"/>
              </a:spcBef>
              <a:spcAft>
                <a:spcPct val="0"/>
              </a:spcAft>
            </a:pPr>
            <a:endParaRPr lang="en-US" dirty="0" smtClean="0"/>
          </a:p>
          <a:p>
            <a:pPr fontAlgn="base">
              <a:spcBef>
                <a:spcPct val="0"/>
              </a:spcBef>
              <a:spcAft>
                <a:spcPct val="0"/>
              </a:spcAft>
            </a:pPr>
            <a:r>
              <a:rPr lang="en-US" dirty="0" smtClean="0"/>
              <a:t>This communication contains general information only, and none of Deloitte </a:t>
            </a:r>
            <a:r>
              <a:rPr lang="en-US" dirty="0" err="1" smtClean="0"/>
              <a:t>Touche</a:t>
            </a:r>
            <a:r>
              <a:rPr lang="en-US" dirty="0" smtClean="0"/>
              <a:t> Tohmatsu Limited, its member firms, </a:t>
            </a:r>
            <a:br>
              <a:rPr lang="en-US" dirty="0" smtClean="0"/>
            </a:br>
            <a:r>
              <a:rPr lang="en-US" dirty="0" smtClean="0"/>
              <a:t>or their related entities (collectively, the “Deloitte Network”) is, by means of this communication, rendering professional advice or services. No entity in the Deloitte network shall be responsible for any loss whatsoever sustained by any person who relies on this communication.</a:t>
            </a:r>
          </a:p>
          <a:p>
            <a:pPr fontAlgn="base">
              <a:spcBef>
                <a:spcPct val="0"/>
              </a:spcBef>
              <a:spcAft>
                <a:spcPct val="0"/>
              </a:spcAft>
            </a:pPr>
            <a:endParaRPr lang="en-US" dirty="0" smtClean="0"/>
          </a:p>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r>
              <a:rPr lang="fr-FR" dirty="0" smtClean="0"/>
              <a:t>. </a:t>
            </a:r>
            <a:r>
              <a:rPr lang="en-US" dirty="0" smtClean="0"/>
              <a:t>All rights reserved.</a:t>
            </a:r>
          </a:p>
        </p:txBody>
      </p:sp>
    </p:spTree>
    <p:extLst>
      <p:ext uri="{BB962C8B-B14F-4D97-AF65-F5344CB8AC3E}">
        <p14:creationId xmlns:p14="http://schemas.microsoft.com/office/powerpoint/2010/main" val="1499772319"/>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4" name="Picture 3" descr="DEL_PRI_RGB.gi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2380" y="3844096"/>
            <a:ext cx="1720800" cy="322531"/>
          </a:xfrm>
          <a:prstGeom prst="rect">
            <a:avLst/>
          </a:prstGeom>
        </p:spPr>
      </p:pic>
      <p:sp>
        <p:nvSpPr>
          <p:cNvPr id="3" name="Text Placeholder 4"/>
          <p:cNvSpPr txBox="1">
            <a:spLocks/>
          </p:cNvSpPr>
          <p:nvPr userDrawn="1"/>
        </p:nvSpPr>
        <p:spPr>
          <a:xfrm>
            <a:off x="374651" y="4643585"/>
            <a:ext cx="5637510" cy="1944415"/>
          </a:xfrm>
          <a:prstGeom prst="rect">
            <a:avLst/>
          </a:prstGeom>
        </p:spPr>
        <p:txBody>
          <a:bodyPr lIns="0" tIns="0" rIns="0" bIns="0" anchor="b" anchorCtr="0"/>
          <a:lstStyle>
            <a:lvl1pPr marL="0" indent="0" algn="l" defTabSz="914400" rtl="0" eaLnBrk="1" latinLnBrk="0" hangingPunct="1">
              <a:spcBef>
                <a:spcPts val="0"/>
              </a:spcBef>
              <a:spcAft>
                <a:spcPts val="0"/>
              </a:spcAft>
              <a:buFont typeface="Arial" pitchFamily="34" charset="0"/>
              <a:buNone/>
              <a:defRPr sz="800" b="0" kern="1200">
                <a:solidFill>
                  <a:srgbClr val="8C8C8C"/>
                </a:solidFill>
                <a:latin typeface="+mn-lt"/>
                <a:ea typeface="+mn-ea"/>
                <a:cs typeface="+mn-cs"/>
              </a:defRPr>
            </a:lvl1pPr>
            <a:lvl2pPr marL="180975" indent="-180975"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2pPr>
            <a:lvl3pPr marL="180975" indent="-180975" algn="l" defTabSz="914400" rtl="0" eaLnBrk="1" latinLnBrk="0" hangingPunct="1">
              <a:spcBef>
                <a:spcPts val="0"/>
              </a:spcBef>
              <a:spcAft>
                <a:spcPts val="0"/>
              </a:spcAft>
              <a:buFont typeface="Arial" pitchFamily="34" charset="0"/>
              <a:buChar char="•"/>
              <a:defRPr sz="800" i="1" kern="1200">
                <a:solidFill>
                  <a:srgbClr val="8C8C8C"/>
                </a:solidFill>
                <a:latin typeface="+mn-lt"/>
                <a:ea typeface="+mn-ea"/>
                <a:cs typeface="+mn-cs"/>
              </a:defRPr>
            </a:lvl3pPr>
            <a:lvl4pPr marL="361950" indent="-180975"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4pPr>
            <a:lvl5pPr marL="534988" indent="-173038" algn="l" defTabSz="914400" rtl="0" eaLnBrk="1" latinLnBrk="0" hangingPunct="1">
              <a:spcBef>
                <a:spcPts val="0"/>
              </a:spcBef>
              <a:spcAft>
                <a:spcPts val="0"/>
              </a:spcAft>
              <a:buFont typeface="Arial" pitchFamily="34" charset="0"/>
              <a:buChar char="−"/>
              <a:defRPr sz="800" kern="1200">
                <a:solidFill>
                  <a:srgbClr val="8C8C8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spcBef>
                <a:spcPct val="0"/>
              </a:spcBef>
              <a:spcAft>
                <a:spcPct val="0"/>
              </a:spcAft>
            </a:pPr>
            <a:r>
              <a:rPr lang="en-US" dirty="0" smtClean="0"/>
              <a:t>Deloitte refers to one or more of Deloitte </a:t>
            </a:r>
            <a:r>
              <a:rPr lang="en-US" dirty="0" err="1" smtClean="0"/>
              <a:t>Touche</a:t>
            </a:r>
            <a:r>
              <a:rPr lang="en-US" dirty="0" smtClean="0"/>
              <a:t> Tohmatsu Limited, a UK private company limited by guarantee (“DTTL”), </a:t>
            </a:r>
            <a:br>
              <a:rPr lang="en-US" dirty="0" smtClean="0"/>
            </a:br>
            <a:r>
              <a:rPr lang="en-US" dirty="0" smtClean="0"/>
              <a:t>its network of member firms, and their related entities. DTTL and each of its member firms are legally separate and independent entities. DTTL (also referred to as “Deloitte Global”) does not provide services to clients. Please see www.deloitte.com/about for a more detailed description of DTTL and its member firms. Please see www.deloitte.com/ru/about for a detailed description of the legal structure of Deloitte CIS</a:t>
            </a:r>
          </a:p>
          <a:p>
            <a:pPr fontAlgn="base">
              <a:spcBef>
                <a:spcPct val="0"/>
              </a:spcBef>
              <a:spcAft>
                <a:spcPct val="0"/>
              </a:spcAft>
            </a:pPr>
            <a:endParaRPr lang="en-US" dirty="0" smtClean="0"/>
          </a:p>
          <a:p>
            <a:pPr fontAlgn="base">
              <a:spcBef>
                <a:spcPct val="0"/>
              </a:spcBef>
              <a:spcAft>
                <a:spcPct val="0"/>
              </a:spcAft>
            </a:pPr>
            <a:r>
              <a:rPr lang="en-US" dirty="0" smtClean="0"/>
              <a:t>Deloitte provides audit, tax, consulting, and financial advisory services to public and private clients spanning multiple industries. With a globally connected network of member firms in more than 150 countries and territories, Deloitte brings world-class capabilities and high-quality service to clients, delivering the insights they need to address their most complex business challenges. Deloitte’s more than 200,000 professionals are committed to becoming the standard of excellence.</a:t>
            </a:r>
          </a:p>
          <a:p>
            <a:pPr fontAlgn="base">
              <a:spcBef>
                <a:spcPct val="0"/>
              </a:spcBef>
              <a:spcAft>
                <a:spcPct val="0"/>
              </a:spcAft>
            </a:pPr>
            <a:endParaRPr lang="en-US" dirty="0" smtClean="0"/>
          </a:p>
          <a:p>
            <a:pPr fontAlgn="base">
              <a:spcBef>
                <a:spcPct val="0"/>
              </a:spcBef>
              <a:spcAft>
                <a:spcPct val="0"/>
              </a:spcAft>
            </a:pPr>
            <a:r>
              <a:rPr lang="en-US" dirty="0" smtClean="0"/>
              <a:t>This communication contains general information only, and none of Deloitte </a:t>
            </a:r>
            <a:r>
              <a:rPr lang="en-US" dirty="0" err="1" smtClean="0"/>
              <a:t>Touche</a:t>
            </a:r>
            <a:r>
              <a:rPr lang="en-US" dirty="0" smtClean="0"/>
              <a:t> Tohmatsu Limited, its member firms, </a:t>
            </a:r>
            <a:br>
              <a:rPr lang="en-US" dirty="0" smtClean="0"/>
            </a:br>
            <a:r>
              <a:rPr lang="en-US" dirty="0" smtClean="0"/>
              <a:t>or their related entities (collectively, the “Deloitte Network”) is, by means of this communication, rendering professional advice or services. No entity in the Deloitte network shall be responsible for any loss whatsoever sustained by any person who relies on this communication.</a:t>
            </a:r>
          </a:p>
          <a:p>
            <a:pPr fontAlgn="base">
              <a:spcBef>
                <a:spcPct val="0"/>
              </a:spcBef>
              <a:spcAft>
                <a:spcPct val="0"/>
              </a:spcAft>
            </a:pPr>
            <a:endParaRPr lang="en-US" dirty="0" smtClean="0"/>
          </a:p>
          <a:p>
            <a:r>
              <a:rPr lang="fr-FR" dirty="0" smtClean="0"/>
              <a:t>© 2014 ZAO Deloitte &amp; Touche CIS. </a:t>
            </a:r>
            <a:r>
              <a:rPr lang="en-US" dirty="0" smtClean="0"/>
              <a:t>All rights reserved.</a:t>
            </a:r>
          </a:p>
        </p:txBody>
      </p:sp>
    </p:spTree>
    <p:extLst>
      <p:ext uri="{BB962C8B-B14F-4D97-AF65-F5344CB8AC3E}">
        <p14:creationId xmlns:p14="http://schemas.microsoft.com/office/powerpoint/2010/main" val="2944618657"/>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2" name="Title 1"/>
          <p:cNvSpPr>
            <a:spLocks noGrp="1"/>
          </p:cNvSpPr>
          <p:nvPr>
            <p:ph type="ctrTitle"/>
          </p:nvPr>
        </p:nvSpPr>
        <p:spPr>
          <a:xfrm>
            <a:off x="621838" y="1093316"/>
            <a:ext cx="4878856" cy="849600"/>
          </a:xfrm>
        </p:spPr>
        <p:txBody>
          <a:bodyPr/>
          <a:lstStyle>
            <a:lvl1pPr>
              <a:defRPr sz="2800">
                <a:solidFill>
                  <a:schemeClr val="accent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621838" y="2668126"/>
            <a:ext cx="4878856" cy="388186"/>
          </a:xfrm>
        </p:spPr>
        <p:txBody>
          <a:bodyPr>
            <a:normAutofit/>
          </a:bodyPr>
          <a:lstStyle>
            <a:lvl1pPr marL="0" indent="0" algn="l">
              <a:spcBef>
                <a:spcPts val="0"/>
              </a:spcBef>
              <a:buNone/>
              <a:defRPr sz="1400" b="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4"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9"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11" name="Text Placeholder 5"/>
          <p:cNvSpPr>
            <a:spLocks noGrp="1"/>
          </p:cNvSpPr>
          <p:nvPr>
            <p:ph type="body" sz="quarter" idx="10"/>
          </p:nvPr>
        </p:nvSpPr>
        <p:spPr>
          <a:xfrm>
            <a:off x="621838" y="1953740"/>
            <a:ext cx="4878856" cy="702000"/>
          </a:xfrm>
        </p:spPr>
        <p:txBody>
          <a:bodyPr>
            <a:noAutofit/>
          </a:bodyPr>
          <a:lstStyle>
            <a:lvl1pPr marL="0" indent="0">
              <a:buNone/>
              <a:defRPr sz="2800">
                <a:solidFill>
                  <a:schemeClr val="accent2"/>
                </a:solidFill>
              </a:defRPr>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344235" y="765174"/>
            <a:ext cx="8388000" cy="1046163"/>
          </a:xfrm>
        </p:spPr>
        <p:txBody>
          <a:bodyPr>
            <a:normAutofit/>
          </a:bodyPr>
          <a:lstStyle>
            <a:lvl1pPr marL="0" indent="0">
              <a:buNone/>
              <a:defRPr sz="3000" b="0">
                <a:solidFill>
                  <a:schemeClr val="accent5"/>
                </a:solidFill>
              </a:defRPr>
            </a:lvl1pPr>
          </a:lstStyle>
          <a:p>
            <a:pPr lvl="0"/>
            <a:r>
              <a:rPr lang="en-US" smtClean="0"/>
              <a:t>Click to edit Master text styles</a:t>
            </a:r>
          </a:p>
        </p:txBody>
      </p:sp>
      <p:sp>
        <p:nvSpPr>
          <p:cNvPr id="14" name="Title Placeholder 1"/>
          <p:cNvSpPr>
            <a:spLocks noGrp="1"/>
          </p:cNvSpPr>
          <p:nvPr>
            <p:ph type="title"/>
          </p:nvPr>
        </p:nvSpPr>
        <p:spPr>
          <a:xfrm>
            <a:off x="344235" y="295683"/>
            <a:ext cx="838800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20" name="Text Placeholder 19"/>
          <p:cNvSpPr>
            <a:spLocks noGrp="1"/>
          </p:cNvSpPr>
          <p:nvPr>
            <p:ph type="body" sz="quarter" idx="14"/>
          </p:nvPr>
        </p:nvSpPr>
        <p:spPr>
          <a:xfrm>
            <a:off x="370800" y="1803543"/>
            <a:ext cx="8388000" cy="4362307"/>
          </a:xfrm>
        </p:spPr>
        <p:txBody>
          <a:bodyPr/>
          <a:lstStyle>
            <a:lvl1pPr marL="0" indent="0">
              <a:buNone/>
              <a:defRPr/>
            </a:lvl1pPr>
            <a:lvl2pPr marL="266700" indent="-266700">
              <a:buFont typeface="Arial" pitchFamily="34" charset="0"/>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face Layout">
    <p:spTree>
      <p:nvGrpSpPr>
        <p:cNvPr id="1" name=""/>
        <p:cNvGrpSpPr/>
        <p:nvPr/>
      </p:nvGrpSpPr>
      <p:grpSpPr>
        <a:xfrm>
          <a:off x="0" y="0"/>
          <a:ext cx="0" cy="0"/>
          <a:chOff x="0" y="0"/>
          <a:chExt cx="0" cy="0"/>
        </a:xfrm>
      </p:grpSpPr>
      <p:sp>
        <p:nvSpPr>
          <p:cNvPr id="7"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a:t>
            </a:r>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14" name="Title Placeholder 1"/>
          <p:cNvSpPr>
            <a:spLocks noGrp="1"/>
          </p:cNvSpPr>
          <p:nvPr userDrawn="1">
            <p:ph type="title"/>
          </p:nvPr>
        </p:nvSpPr>
        <p:spPr>
          <a:xfrm>
            <a:off x="344235" y="295682"/>
            <a:ext cx="8421940" cy="856843"/>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20" name="Text Placeholder 19"/>
          <p:cNvSpPr>
            <a:spLocks noGrp="1"/>
          </p:cNvSpPr>
          <p:nvPr userDrawn="1">
            <p:ph type="body" sz="quarter" idx="14"/>
          </p:nvPr>
        </p:nvSpPr>
        <p:spPr>
          <a:xfrm>
            <a:off x="370800" y="1805667"/>
            <a:ext cx="8388000" cy="4545033"/>
          </a:xfrm>
        </p:spPr>
        <p:txBody>
          <a:bodyPr/>
          <a:lstStyle>
            <a:lvl1pPr marL="0" indent="0" algn="l">
              <a:buNone/>
              <a:defRPr/>
            </a:lvl1pPr>
            <a:lvl2pPr marL="266700" indent="-266700">
              <a:buFont typeface="Arial" pitchFamily="34" charset="0"/>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mp; Content">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344235" y="295683"/>
            <a:ext cx="838800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9" name="Text Placeholder 8"/>
          <p:cNvSpPr>
            <a:spLocks noGrp="1"/>
          </p:cNvSpPr>
          <p:nvPr>
            <p:ph type="body" sz="quarter" idx="13"/>
          </p:nvPr>
        </p:nvSpPr>
        <p:spPr>
          <a:xfrm>
            <a:off x="344235" y="765175"/>
            <a:ext cx="8388000" cy="969282"/>
          </a:xfrm>
        </p:spPr>
        <p:txBody>
          <a:bodyPr>
            <a:normAutofit/>
          </a:bodyPr>
          <a:lstStyle>
            <a:lvl1pPr marL="0" indent="0">
              <a:buNone/>
              <a:defRPr sz="3000" b="0">
                <a:solidFill>
                  <a:schemeClr val="accent5"/>
                </a:solidFill>
              </a:defRPr>
            </a:lvl1pPr>
          </a:lstStyle>
          <a:p>
            <a:pPr lvl="0"/>
            <a:r>
              <a:rPr lang="en-US" smtClean="0"/>
              <a:t>Click to edit Master text styles</a:t>
            </a:r>
          </a:p>
        </p:txBody>
      </p:sp>
      <p:sp>
        <p:nvSpPr>
          <p:cNvPr id="20" name="Text Placeholder 19"/>
          <p:cNvSpPr>
            <a:spLocks noGrp="1"/>
          </p:cNvSpPr>
          <p:nvPr>
            <p:ph type="body" sz="quarter" idx="14"/>
          </p:nvPr>
        </p:nvSpPr>
        <p:spPr>
          <a:xfrm>
            <a:off x="370800" y="1803543"/>
            <a:ext cx="4140000" cy="4362307"/>
          </a:xfrm>
        </p:spPr>
        <p:txBody>
          <a:bodyPr/>
          <a:lstStyle>
            <a:lvl4pPr marL="361950" indent="-180975">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Chart Placeholder 7"/>
          <p:cNvSpPr>
            <a:spLocks noGrp="1"/>
          </p:cNvSpPr>
          <p:nvPr>
            <p:ph type="chart" sz="quarter" idx="15"/>
          </p:nvPr>
        </p:nvSpPr>
        <p:spPr>
          <a:xfrm>
            <a:off x="4617559" y="1803543"/>
            <a:ext cx="4140000" cy="4362307"/>
          </a:xfrm>
        </p:spPr>
        <p:txBody>
          <a:bodyPr/>
          <a:lstStyle/>
          <a:p>
            <a:r>
              <a:rPr lang="en-US" smtClean="0"/>
              <a:t>Click icon to add chart</a:t>
            </a:r>
            <a:endParaRPr lang="en-GB" dirty="0"/>
          </a:p>
        </p:txBody>
      </p:sp>
      <p:sp>
        <p:nvSpPr>
          <p:cNvPr id="10"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11"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1809101"/>
            <a:ext cx="8388000" cy="4356749"/>
          </a:xfrm>
        </p:spPr>
        <p:txBody>
          <a:bodyPr/>
          <a:lstStyle>
            <a:lvl1pPr marL="0" indent="0">
              <a:spcBef>
                <a:spcPts val="600"/>
              </a:spcBef>
              <a:spcAft>
                <a:spcPts val="600"/>
              </a:spcAft>
              <a:buNone/>
              <a:defRPr b="0"/>
            </a:lvl1pPr>
            <a:lvl2pPr marL="180975" indent="-180975">
              <a:spcBef>
                <a:spcPts val="600"/>
              </a:spcBef>
              <a:spcAft>
                <a:spcPts val="600"/>
              </a:spcAft>
              <a:buFont typeface="Arial" pitchFamily="34" charset="0"/>
              <a:buChar char="•"/>
              <a:tabLst/>
              <a:defRPr/>
            </a:lvl2pPr>
            <a:lvl3pPr marL="180975" indent="-180975">
              <a:spcBef>
                <a:spcPts val="600"/>
              </a:spcBef>
              <a:spcAft>
                <a:spcPts val="600"/>
              </a:spcAft>
              <a:buFont typeface="Arial" pitchFamily="34" charset="0"/>
              <a:buChar char="•"/>
              <a:defRPr i="1"/>
            </a:lvl3pPr>
            <a:lvl4pPr marL="361950" indent="-180975">
              <a:spcBef>
                <a:spcPts val="600"/>
              </a:spcBef>
              <a:spcAft>
                <a:spcPts val="600"/>
              </a:spcAft>
              <a:buFont typeface="Arial" pitchFamily="34" charset="0"/>
              <a:buChar char="−"/>
              <a:defRPr i="0"/>
            </a:lvl4pPr>
            <a:lvl5pPr marL="534988" indent="-173038">
              <a:spcBef>
                <a:spcPts val="600"/>
              </a:spcBef>
              <a:spcAft>
                <a:spcPts val="60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44234" y="295683"/>
            <a:ext cx="8411223"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17" name="Text Placeholder 8"/>
          <p:cNvSpPr>
            <a:spLocks noGrp="1"/>
          </p:cNvSpPr>
          <p:nvPr>
            <p:ph type="body" sz="quarter" idx="13"/>
          </p:nvPr>
        </p:nvSpPr>
        <p:spPr>
          <a:xfrm>
            <a:off x="344235" y="765174"/>
            <a:ext cx="8421940" cy="1046163"/>
          </a:xfrm>
        </p:spPr>
        <p:txBody>
          <a:bodyPr>
            <a:normAutofit/>
          </a:bodyPr>
          <a:lstStyle>
            <a:lvl1pPr marL="0" indent="0">
              <a:buNone/>
              <a:defRPr sz="3000" b="0">
                <a:solidFill>
                  <a:schemeClr val="accent5"/>
                </a:solidFill>
              </a:defRPr>
            </a:lvl1pPr>
          </a:lstStyle>
          <a:p>
            <a:pPr lvl="0"/>
            <a:r>
              <a:rPr lang="en-US" smtClean="0"/>
              <a:t>Click to edit Master text styles</a:t>
            </a:r>
          </a:p>
        </p:txBody>
      </p:sp>
      <p:sp>
        <p:nvSpPr>
          <p:cNvPr id="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9"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lifications">
    <p:spTree>
      <p:nvGrpSpPr>
        <p:cNvPr id="1" name=""/>
        <p:cNvGrpSpPr/>
        <p:nvPr/>
      </p:nvGrpSpPr>
      <p:grpSpPr>
        <a:xfrm>
          <a:off x="0" y="0"/>
          <a:ext cx="0" cy="0"/>
          <a:chOff x="0" y="0"/>
          <a:chExt cx="0" cy="0"/>
        </a:xfrm>
      </p:grpSpPr>
      <p:sp>
        <p:nvSpPr>
          <p:cNvPr id="18"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20"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3" name="Content Placeholder 2"/>
          <p:cNvSpPr>
            <a:spLocks noGrp="1"/>
          </p:cNvSpPr>
          <p:nvPr userDrawn="1">
            <p:ph idx="1"/>
          </p:nvPr>
        </p:nvSpPr>
        <p:spPr>
          <a:xfrm>
            <a:off x="371787" y="2238199"/>
            <a:ext cx="4122000" cy="1800000"/>
          </a:xfrm>
        </p:spPr>
        <p:txBody>
          <a:bodyPr/>
          <a:lstStyle>
            <a:lvl1pPr marL="0" indent="0">
              <a:spcBef>
                <a:spcPts val="600"/>
              </a:spcBef>
              <a:spcAft>
                <a:spcPts val="0"/>
              </a:spcAft>
              <a:buNone/>
              <a:defRPr b="0"/>
            </a:lvl1pPr>
            <a:lvl2pPr marL="180975" indent="-180975">
              <a:spcBef>
                <a:spcPts val="600"/>
              </a:spcBef>
              <a:spcAft>
                <a:spcPts val="0"/>
              </a:spcAft>
              <a:buFont typeface="Arial" pitchFamily="34" charset="0"/>
              <a:buChar char="•"/>
              <a:tabLst/>
              <a:defRPr/>
            </a:lvl2pPr>
            <a:lvl3pPr marL="180975" indent="-180975">
              <a:spcBef>
                <a:spcPts val="600"/>
              </a:spcBef>
              <a:spcAft>
                <a:spcPts val="0"/>
              </a:spcAft>
              <a:buFont typeface="Arial" pitchFamily="34" charset="0"/>
              <a:buChar char="•"/>
              <a:defRPr i="1"/>
            </a:lvl3pPr>
            <a:lvl4pPr marL="361950" indent="-180975">
              <a:spcBef>
                <a:spcPts val="600"/>
              </a:spcBef>
              <a:spcAft>
                <a:spcPts val="0"/>
              </a:spcAft>
              <a:buFont typeface="Arial" pitchFamily="34" charset="0"/>
              <a:buChar char="−"/>
              <a:defRPr i="0"/>
            </a:lvl4pPr>
            <a:lvl5pPr marL="534988" indent="-173038">
              <a:spcBef>
                <a:spcPts val="6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userDrawn="1">
            <p:ph type="title"/>
          </p:nvPr>
        </p:nvSpPr>
        <p:spPr>
          <a:xfrm>
            <a:off x="344235" y="295683"/>
            <a:ext cx="842194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17" name="Text Placeholder 8"/>
          <p:cNvSpPr>
            <a:spLocks noGrp="1"/>
          </p:cNvSpPr>
          <p:nvPr userDrawn="1">
            <p:ph type="body" sz="quarter" idx="13"/>
          </p:nvPr>
        </p:nvSpPr>
        <p:spPr>
          <a:xfrm>
            <a:off x="344235" y="765174"/>
            <a:ext cx="8421940" cy="1046163"/>
          </a:xfrm>
        </p:spPr>
        <p:txBody>
          <a:bodyPr>
            <a:normAutofit/>
          </a:bodyPr>
          <a:lstStyle>
            <a:lvl1pPr marL="0" indent="0">
              <a:buNone/>
              <a:defRPr sz="3000" b="0">
                <a:solidFill>
                  <a:schemeClr val="accent5"/>
                </a:solidFill>
              </a:defRPr>
            </a:lvl1pPr>
          </a:lstStyle>
          <a:p>
            <a:pPr lvl="0"/>
            <a:r>
              <a:rPr lang="en-US" smtClean="0"/>
              <a:t>Click to edit Master text styles</a:t>
            </a:r>
          </a:p>
        </p:txBody>
      </p:sp>
      <p:sp>
        <p:nvSpPr>
          <p:cNvPr id="9" name="Text Placeholder 8"/>
          <p:cNvSpPr>
            <a:spLocks noGrp="1"/>
          </p:cNvSpPr>
          <p:nvPr userDrawn="1">
            <p:ph type="body" sz="quarter" idx="14"/>
          </p:nvPr>
        </p:nvSpPr>
        <p:spPr>
          <a:xfrm>
            <a:off x="371788" y="1809583"/>
            <a:ext cx="4122000" cy="357187"/>
          </a:xfrm>
          <a:solidFill>
            <a:schemeClr val="accent3"/>
          </a:solidFill>
        </p:spPr>
        <p:txBody>
          <a:bodyPr anchor="ctr" anchorCtr="0"/>
          <a:lstStyle>
            <a:lvl1pPr marL="87313" indent="0">
              <a:buNone/>
              <a:defRPr>
                <a:solidFill>
                  <a:schemeClr val="bg1"/>
                </a:solidFill>
              </a:defRPr>
            </a:lvl1pPr>
          </a:lstStyle>
          <a:p>
            <a:pPr lvl="0"/>
            <a:r>
              <a:rPr lang="en-US" smtClean="0"/>
              <a:t>Click to edit Master text styles</a:t>
            </a:r>
          </a:p>
        </p:txBody>
      </p:sp>
      <p:sp>
        <p:nvSpPr>
          <p:cNvPr id="10" name="Content Placeholder 2"/>
          <p:cNvSpPr>
            <a:spLocks noGrp="1"/>
          </p:cNvSpPr>
          <p:nvPr userDrawn="1">
            <p:ph idx="15"/>
          </p:nvPr>
        </p:nvSpPr>
        <p:spPr>
          <a:xfrm>
            <a:off x="371787" y="4487651"/>
            <a:ext cx="4122000" cy="1678199"/>
          </a:xfrm>
        </p:spPr>
        <p:txBody>
          <a:bodyPr/>
          <a:lstStyle>
            <a:lvl1pPr marL="0" indent="0">
              <a:spcBef>
                <a:spcPts val="600"/>
              </a:spcBef>
              <a:spcAft>
                <a:spcPts val="0"/>
              </a:spcAft>
              <a:buNone/>
              <a:defRPr b="0"/>
            </a:lvl1pPr>
            <a:lvl2pPr marL="180975" indent="-180975">
              <a:spcBef>
                <a:spcPts val="600"/>
              </a:spcBef>
              <a:spcAft>
                <a:spcPts val="0"/>
              </a:spcAft>
              <a:buFont typeface="Arial" pitchFamily="34" charset="0"/>
              <a:buChar char="•"/>
              <a:tabLst/>
              <a:defRPr/>
            </a:lvl2pPr>
            <a:lvl3pPr marL="180975" indent="-180975">
              <a:spcBef>
                <a:spcPts val="600"/>
              </a:spcBef>
              <a:spcAft>
                <a:spcPts val="0"/>
              </a:spcAft>
              <a:buFont typeface="Arial" pitchFamily="34" charset="0"/>
              <a:buChar char="•"/>
              <a:defRPr i="1"/>
            </a:lvl3pPr>
            <a:lvl4pPr marL="361950" indent="-180975">
              <a:spcBef>
                <a:spcPts val="600"/>
              </a:spcBef>
              <a:spcAft>
                <a:spcPts val="0"/>
              </a:spcAft>
              <a:buFont typeface="Arial" pitchFamily="34" charset="0"/>
              <a:buChar char="−"/>
              <a:defRPr i="0"/>
            </a:lvl4pPr>
            <a:lvl5pPr marL="534988" indent="-173038">
              <a:spcBef>
                <a:spcPts val="6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ext Placeholder 8"/>
          <p:cNvSpPr>
            <a:spLocks noGrp="1"/>
          </p:cNvSpPr>
          <p:nvPr userDrawn="1">
            <p:ph type="body" sz="quarter" idx="16"/>
          </p:nvPr>
        </p:nvSpPr>
        <p:spPr>
          <a:xfrm>
            <a:off x="371788" y="4059035"/>
            <a:ext cx="4122000" cy="357187"/>
          </a:xfrm>
          <a:solidFill>
            <a:schemeClr val="accent3"/>
          </a:solidFill>
        </p:spPr>
        <p:txBody>
          <a:bodyPr anchor="ctr" anchorCtr="0"/>
          <a:lstStyle>
            <a:lvl1pPr marL="87313" indent="0">
              <a:buNone/>
              <a:defRPr>
                <a:solidFill>
                  <a:schemeClr val="bg1"/>
                </a:solidFill>
              </a:defRPr>
            </a:lvl1pPr>
          </a:lstStyle>
          <a:p>
            <a:pPr lvl="0"/>
            <a:r>
              <a:rPr lang="en-US" smtClean="0"/>
              <a:t>Click to edit Master text styles</a:t>
            </a:r>
          </a:p>
        </p:txBody>
      </p:sp>
      <p:sp>
        <p:nvSpPr>
          <p:cNvPr id="12" name="Content Placeholder 2"/>
          <p:cNvSpPr>
            <a:spLocks noGrp="1"/>
          </p:cNvSpPr>
          <p:nvPr userDrawn="1">
            <p:ph idx="17"/>
          </p:nvPr>
        </p:nvSpPr>
        <p:spPr>
          <a:xfrm>
            <a:off x="4620781" y="2238199"/>
            <a:ext cx="4122000" cy="1800000"/>
          </a:xfrm>
        </p:spPr>
        <p:txBody>
          <a:bodyPr/>
          <a:lstStyle>
            <a:lvl1pPr marL="0" indent="0">
              <a:spcBef>
                <a:spcPts val="600"/>
              </a:spcBef>
              <a:spcAft>
                <a:spcPts val="0"/>
              </a:spcAft>
              <a:buNone/>
              <a:defRPr b="0"/>
            </a:lvl1pPr>
            <a:lvl2pPr marL="180975" indent="-180975">
              <a:spcBef>
                <a:spcPts val="600"/>
              </a:spcBef>
              <a:spcAft>
                <a:spcPts val="0"/>
              </a:spcAft>
              <a:buFont typeface="Arial" pitchFamily="34" charset="0"/>
              <a:buChar char="•"/>
              <a:tabLst/>
              <a:defRPr/>
            </a:lvl2pPr>
            <a:lvl3pPr marL="180975" indent="-180975">
              <a:spcBef>
                <a:spcPts val="600"/>
              </a:spcBef>
              <a:spcAft>
                <a:spcPts val="0"/>
              </a:spcAft>
              <a:buFont typeface="Arial" pitchFamily="34" charset="0"/>
              <a:buChar char="•"/>
              <a:defRPr i="1"/>
            </a:lvl3pPr>
            <a:lvl4pPr marL="361950" indent="-180975">
              <a:spcBef>
                <a:spcPts val="600"/>
              </a:spcBef>
              <a:spcAft>
                <a:spcPts val="0"/>
              </a:spcAft>
              <a:buFont typeface="Arial" pitchFamily="34" charset="0"/>
              <a:buChar char="−"/>
              <a:defRPr i="0"/>
            </a:lvl4pPr>
            <a:lvl5pPr marL="534988" indent="-173038">
              <a:spcBef>
                <a:spcPts val="6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Text Placeholder 8"/>
          <p:cNvSpPr>
            <a:spLocks noGrp="1"/>
          </p:cNvSpPr>
          <p:nvPr userDrawn="1">
            <p:ph type="body" sz="quarter" idx="18"/>
          </p:nvPr>
        </p:nvSpPr>
        <p:spPr>
          <a:xfrm>
            <a:off x="4620781" y="1809583"/>
            <a:ext cx="4122000" cy="357187"/>
          </a:xfrm>
          <a:solidFill>
            <a:schemeClr val="accent3"/>
          </a:solidFill>
        </p:spPr>
        <p:txBody>
          <a:bodyPr anchor="ctr" anchorCtr="0"/>
          <a:lstStyle>
            <a:lvl1pPr marL="87313" indent="0">
              <a:buNone/>
              <a:defRPr>
                <a:solidFill>
                  <a:schemeClr val="bg1"/>
                </a:solidFill>
              </a:defRPr>
            </a:lvl1pPr>
          </a:lstStyle>
          <a:p>
            <a:pPr lvl="0"/>
            <a:r>
              <a:rPr lang="en-US" smtClean="0"/>
              <a:t>Click to edit Master text styles</a:t>
            </a:r>
          </a:p>
        </p:txBody>
      </p:sp>
      <p:sp>
        <p:nvSpPr>
          <p:cNvPr id="14" name="Content Placeholder 2"/>
          <p:cNvSpPr>
            <a:spLocks noGrp="1"/>
          </p:cNvSpPr>
          <p:nvPr userDrawn="1">
            <p:ph idx="19"/>
          </p:nvPr>
        </p:nvSpPr>
        <p:spPr>
          <a:xfrm>
            <a:off x="4620781" y="4487651"/>
            <a:ext cx="4122000" cy="1678199"/>
          </a:xfrm>
        </p:spPr>
        <p:txBody>
          <a:bodyPr/>
          <a:lstStyle>
            <a:lvl1pPr marL="0" indent="0">
              <a:spcBef>
                <a:spcPts val="600"/>
              </a:spcBef>
              <a:spcAft>
                <a:spcPts val="0"/>
              </a:spcAft>
              <a:buNone/>
              <a:defRPr b="0"/>
            </a:lvl1pPr>
            <a:lvl2pPr marL="180975" indent="-180975">
              <a:spcBef>
                <a:spcPts val="600"/>
              </a:spcBef>
              <a:spcAft>
                <a:spcPts val="0"/>
              </a:spcAft>
              <a:buFont typeface="Arial" pitchFamily="34" charset="0"/>
              <a:buChar char="•"/>
              <a:tabLst/>
              <a:defRPr/>
            </a:lvl2pPr>
            <a:lvl3pPr marL="180975" indent="-180975">
              <a:spcBef>
                <a:spcPts val="600"/>
              </a:spcBef>
              <a:spcAft>
                <a:spcPts val="0"/>
              </a:spcAft>
              <a:buFont typeface="Arial" pitchFamily="34" charset="0"/>
              <a:buChar char="•"/>
              <a:defRPr i="1"/>
            </a:lvl3pPr>
            <a:lvl4pPr marL="361950" indent="-180975">
              <a:spcBef>
                <a:spcPts val="600"/>
              </a:spcBef>
              <a:spcAft>
                <a:spcPts val="0"/>
              </a:spcAft>
              <a:buFont typeface="Arial" pitchFamily="34" charset="0"/>
              <a:buChar char="−"/>
              <a:defRPr i="0"/>
            </a:lvl4pPr>
            <a:lvl5pPr marL="534988" indent="-173038">
              <a:spcBef>
                <a:spcPts val="6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Text Placeholder 8"/>
          <p:cNvSpPr>
            <a:spLocks noGrp="1"/>
          </p:cNvSpPr>
          <p:nvPr userDrawn="1">
            <p:ph type="body" sz="quarter" idx="20"/>
          </p:nvPr>
        </p:nvSpPr>
        <p:spPr>
          <a:xfrm>
            <a:off x="4620781" y="4059035"/>
            <a:ext cx="4122000" cy="357187"/>
          </a:xfrm>
          <a:solidFill>
            <a:schemeClr val="accent3"/>
          </a:solidFill>
        </p:spPr>
        <p:txBody>
          <a:bodyPr anchor="ctr" anchorCtr="0"/>
          <a:lstStyle>
            <a:lvl1pPr marL="87313" indent="0">
              <a:buNone/>
              <a:defRPr>
                <a:solidFill>
                  <a:schemeClr val="bg1"/>
                </a:solidFill>
              </a:defRPr>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for Background Im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1809101"/>
            <a:ext cx="4059011" cy="4356749"/>
          </a:xfrm>
        </p:spPr>
        <p:txBody>
          <a:bodyPr/>
          <a:lstStyle>
            <a:lvl1pPr marL="0" indent="0">
              <a:buNone/>
              <a:defRPr b="0"/>
            </a:lvl1pPr>
            <a:lvl2pPr marL="180975" indent="-180975">
              <a:buFont typeface="Arial" pitchFamily="34" charset="0"/>
              <a:buChar char="•"/>
              <a:tabLst/>
              <a:defRPr/>
            </a:lvl2pPr>
            <a:lvl3pPr marL="180975" indent="-180975">
              <a:buFont typeface="Arial"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44235" y="295683"/>
            <a:ext cx="842194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17" name="Text Placeholder 8"/>
          <p:cNvSpPr>
            <a:spLocks noGrp="1"/>
          </p:cNvSpPr>
          <p:nvPr>
            <p:ph type="body" sz="quarter" idx="13"/>
          </p:nvPr>
        </p:nvSpPr>
        <p:spPr>
          <a:xfrm>
            <a:off x="344234" y="765174"/>
            <a:ext cx="8411223" cy="1046163"/>
          </a:xfrm>
        </p:spPr>
        <p:txBody>
          <a:bodyPr>
            <a:normAutofit/>
          </a:bodyPr>
          <a:lstStyle>
            <a:lvl1pPr marL="0" indent="0">
              <a:buNone/>
              <a:defRPr sz="3000" b="0">
                <a:solidFill>
                  <a:schemeClr val="accent5"/>
                </a:solidFill>
              </a:defRPr>
            </a:lvl1pPr>
          </a:lstStyle>
          <a:p>
            <a:pPr lvl="0"/>
            <a:r>
              <a:rPr lang="en-US" smtClean="0"/>
              <a:t>Click to edit Master text styles</a:t>
            </a:r>
          </a:p>
        </p:txBody>
      </p:sp>
      <p:sp>
        <p:nvSpPr>
          <p:cNvPr id="10" name="Slide Number Placeholder 7"/>
          <p:cNvSpPr txBox="1">
            <a:spLocks/>
          </p:cNvSpPr>
          <p:nvPr userDrawn="1"/>
        </p:nvSpPr>
        <p:spPr>
          <a:xfrm>
            <a:off x="7963370" y="6407835"/>
            <a:ext cx="792088" cy="252000"/>
          </a:xfrm>
          <a:prstGeom prst="rect">
            <a:avLst/>
          </a:prstGeom>
        </p:spPr>
        <p:txBody>
          <a:bodyPr vert="horz" lIns="0" tIns="0" rIns="0" bIns="0" rtlCol="0" anchor="ctr" anchorCtr="0"/>
          <a:lstStyle>
            <a:defPPr>
              <a:defRPr lang="en-US"/>
            </a:defPPr>
            <a:lvl1pPr marL="0" algn="r"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5CC1D26-A9BD-4BDE-BDD9-08EDBAE96860}" type="slidenum">
              <a:rPr lang="en-GB" smtClean="0"/>
              <a:pPr/>
              <a:t>‹#›</a:t>
            </a:fld>
            <a:endParaRPr lang="en-GB" dirty="0"/>
          </a:p>
        </p:txBody>
      </p:sp>
      <p:sp>
        <p:nvSpPr>
          <p:cNvPr id="11" name="Footer Placeholder 4"/>
          <p:cNvSpPr txBox="1">
            <a:spLocks/>
          </p:cNvSpPr>
          <p:nvPr userDrawn="1"/>
        </p:nvSpPr>
        <p:spPr>
          <a:xfrm>
            <a:off x="370113" y="6407835"/>
            <a:ext cx="7559473" cy="252000"/>
          </a:xfrm>
          <a:prstGeom prst="rect">
            <a:avLst/>
          </a:prstGeom>
        </p:spPr>
        <p:txBody>
          <a:bodyPr vert="horz" lIns="0" tIns="0" rIns="0" bIns="0" rtlCol="0" anchor="ctr" anchorCtr="0"/>
          <a:lstStyle>
            <a:defPPr>
              <a:defRPr lang="en-US"/>
            </a:defPPr>
            <a:lvl1pPr marL="0" algn="l" defTabSz="914400" rtl="0" eaLnBrk="1" latinLnBrk="0" hangingPunct="1">
              <a:defRPr sz="800" b="0" kern="1200">
                <a:solidFill>
                  <a:srgbClr val="8C8C8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4235" y="295683"/>
            <a:ext cx="8421940" cy="1516183"/>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70113" y="1809101"/>
            <a:ext cx="8388000" cy="4356749"/>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fr-FR" dirty="0" smtClean="0"/>
              <a:t>© 2014 ZAO Deloitte &amp; Touche CIS </a:t>
            </a:r>
            <a:r>
              <a:rPr lang="fr-FR" dirty="0" smtClean="0">
                <a:solidFill>
                  <a:srgbClr val="FF0000"/>
                </a:solidFill>
              </a:rPr>
              <a:t>or </a:t>
            </a:r>
            <a:r>
              <a:rPr lang="fr-FR" dirty="0" smtClean="0"/>
              <a:t>© 2014 </a:t>
            </a:r>
            <a:r>
              <a:rPr lang="en-US" dirty="0" smtClean="0"/>
              <a:t>RO of the company  “Deloitte &amp; </a:t>
            </a:r>
            <a:r>
              <a:rPr lang="en-US" dirty="0" err="1" smtClean="0"/>
              <a:t>Touche</a:t>
            </a:r>
            <a:r>
              <a:rPr lang="en-US" dirty="0" smtClean="0"/>
              <a:t> RCS Ltd”</a:t>
            </a:r>
            <a:endParaRPr lang="fr-FR" dirty="0" smtClean="0"/>
          </a:p>
        </p:txBody>
      </p:sp>
      <p:sp>
        <p:nvSpPr>
          <p:cNvPr id="8" name="Slide Number Placeholder 7"/>
          <p:cNvSpPr>
            <a:spLocks noGrp="1"/>
          </p:cNvSpPr>
          <p:nvPr>
            <p:ph type="sldNum" sz="quarter" idx="4"/>
          </p:nvPr>
        </p:nvSpPr>
        <p:spPr>
          <a:xfrm>
            <a:off x="7963370"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77" r:id="rId3"/>
    <p:sldLayoutId id="2147483650" r:id="rId4"/>
    <p:sldLayoutId id="2147483678" r:id="rId5"/>
    <p:sldLayoutId id="2147483674" r:id="rId6"/>
    <p:sldLayoutId id="2147483660" r:id="rId7"/>
    <p:sldLayoutId id="2147483679" r:id="rId8"/>
    <p:sldLayoutId id="2147483672" r:id="rId9"/>
    <p:sldLayoutId id="2147483673" r:id="rId10"/>
    <p:sldLayoutId id="2147483671" r:id="rId11"/>
    <p:sldLayoutId id="2147483675" r:id="rId12"/>
    <p:sldLayoutId id="2147483676" r:id="rId13"/>
    <p:sldLayoutId id="2147483663" r:id="rId14"/>
    <p:sldLayoutId id="2147483665" r:id="rId15"/>
    <p:sldLayoutId id="2147483651" r:id="rId16"/>
    <p:sldLayoutId id="2147483680" r:id="rId17"/>
    <p:sldLayoutId id="2147483681" r:id="rId18"/>
    <p:sldLayoutId id="2147483669" r:id="rId19"/>
    <p:sldLayoutId id="2147483670" r:id="rId20"/>
    <p:sldLayoutId id="2147483652" r:id="rId21"/>
    <p:sldLayoutId id="2147483704" r:id="rId22"/>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3000" kern="1200">
          <a:solidFill>
            <a:schemeClr val="accent2"/>
          </a:solidFill>
          <a:latin typeface="+mj-lt"/>
          <a:ea typeface="+mj-ea"/>
          <a:cs typeface="+mj-cs"/>
        </a:defRPr>
      </a:lvl1pPr>
    </p:titleStyle>
    <p:bodyStyle>
      <a:lvl1pPr marL="0" indent="0" algn="l" defTabSz="914400" rtl="0" eaLnBrk="1" latinLnBrk="0" hangingPunct="1">
        <a:spcBef>
          <a:spcPts val="600"/>
        </a:spcBef>
        <a:spcAft>
          <a:spcPts val="600"/>
        </a:spcAft>
        <a:buFont typeface="Arial" pitchFamily="34" charset="0"/>
        <a:buNone/>
        <a:defRPr sz="1800" b="0" kern="1200">
          <a:solidFill>
            <a:schemeClr val="tx2"/>
          </a:solidFill>
          <a:latin typeface="+mn-lt"/>
          <a:ea typeface="+mn-ea"/>
          <a:cs typeface="+mn-cs"/>
        </a:defRPr>
      </a:lvl1pPr>
      <a:lvl2pPr marL="180975" indent="-180975"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2pPr>
      <a:lvl3pPr marL="180975" indent="-180975" algn="l" defTabSz="914400" rtl="0" eaLnBrk="1" latinLnBrk="0" hangingPunct="1">
        <a:spcBef>
          <a:spcPts val="600"/>
        </a:spcBef>
        <a:spcAft>
          <a:spcPts val="600"/>
        </a:spcAft>
        <a:buFont typeface="Arial" pitchFamily="34" charset="0"/>
        <a:buChar char="•"/>
        <a:defRPr sz="1800" i="1" kern="1200">
          <a:solidFill>
            <a:schemeClr val="tx2"/>
          </a:solidFill>
          <a:latin typeface="+mn-lt"/>
          <a:ea typeface="+mn-ea"/>
          <a:cs typeface="+mn-cs"/>
        </a:defRPr>
      </a:lvl3pPr>
      <a:lvl4pPr marL="361950" indent="-180975"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4pPr>
      <a:lvl5pPr marL="534988" indent="-173038"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1880836"/>
      </p:ext>
    </p:extLst>
  </p:cSld>
  <p:clrMap bg1="lt1" tx1="dk1" bg2="lt2" tx2="dk2" accent1="accent1" accent2="accent2" accent3="accent3" accent4="accent4" accent5="accent5" accent6="accent6" hlink="hlink" folHlink="folHlink"/>
  <p:sldLayoutIdLst>
    <p:sldLayoutId id="2147483703" r:id="rId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3000" kern="1200">
          <a:solidFill>
            <a:schemeClr val="accent2"/>
          </a:solidFill>
          <a:latin typeface="+mj-lt"/>
          <a:ea typeface="+mj-ea"/>
          <a:cs typeface="+mj-cs"/>
        </a:defRPr>
      </a:lvl1pPr>
    </p:titleStyle>
    <p:bodyStyle>
      <a:lvl1pPr marL="0" indent="0" algn="l" defTabSz="914400" rtl="0" eaLnBrk="1" latinLnBrk="0" hangingPunct="1">
        <a:spcBef>
          <a:spcPts val="600"/>
        </a:spcBef>
        <a:spcAft>
          <a:spcPts val="600"/>
        </a:spcAft>
        <a:buFont typeface="Arial" pitchFamily="34" charset="0"/>
        <a:buNone/>
        <a:defRPr sz="1800" b="0" kern="1200">
          <a:solidFill>
            <a:schemeClr val="tx2"/>
          </a:solidFill>
          <a:latin typeface="+mn-lt"/>
          <a:ea typeface="+mn-ea"/>
          <a:cs typeface="+mn-cs"/>
        </a:defRPr>
      </a:lvl1pPr>
      <a:lvl2pPr marL="180975" indent="-180975"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2pPr>
      <a:lvl3pPr marL="180975" indent="-180975" algn="l" defTabSz="914400" rtl="0" eaLnBrk="1" latinLnBrk="0" hangingPunct="1">
        <a:spcBef>
          <a:spcPts val="600"/>
        </a:spcBef>
        <a:spcAft>
          <a:spcPts val="600"/>
        </a:spcAft>
        <a:buFont typeface="Arial" pitchFamily="34" charset="0"/>
        <a:buChar char="•"/>
        <a:defRPr sz="1800" i="1" kern="1200">
          <a:solidFill>
            <a:schemeClr val="tx2"/>
          </a:solidFill>
          <a:latin typeface="+mn-lt"/>
          <a:ea typeface="+mn-ea"/>
          <a:cs typeface="+mn-cs"/>
        </a:defRPr>
      </a:lvl3pPr>
      <a:lvl4pPr marL="361950" indent="-180975"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4pPr>
      <a:lvl5pPr marL="534988" indent="-173038" algn="l" defTabSz="914400" rtl="0" eaLnBrk="1" latinLnBrk="0" hangingPunct="1">
        <a:spcBef>
          <a:spcPts val="600"/>
        </a:spcBef>
        <a:spcAft>
          <a:spcPts val="600"/>
        </a:spcAft>
        <a:buFont typeface="Arial"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218" y="0"/>
            <a:ext cx="9148218" cy="6858000"/>
          </a:xfrm>
          <a:prstGeom prst="rect">
            <a:avLst/>
          </a:prstGeom>
        </p:spPr>
      </p:pic>
      <p:sp>
        <p:nvSpPr>
          <p:cNvPr id="11" name="Rectangle 10"/>
          <p:cNvSpPr/>
          <p:nvPr/>
        </p:nvSpPr>
        <p:spPr>
          <a:xfrm>
            <a:off x="371749" y="0"/>
            <a:ext cx="4128244" cy="2908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5"/>
          <p:cNvSpPr>
            <a:spLocks noGrp="1"/>
          </p:cNvSpPr>
          <p:nvPr>
            <p:ph type="ctrTitle"/>
          </p:nvPr>
        </p:nvSpPr>
        <p:spPr>
          <a:xfrm>
            <a:off x="621838" y="1093316"/>
            <a:ext cx="3662130" cy="849600"/>
          </a:xfrm>
        </p:spPr>
        <p:txBody>
          <a:bodyPr/>
          <a:lstStyle/>
          <a:p>
            <a:r>
              <a:rPr lang="en-US" dirty="0"/>
              <a:t>Arctic </a:t>
            </a:r>
            <a:r>
              <a:rPr lang="en-US" dirty="0" smtClean="0"/>
              <a:t>–</a:t>
            </a:r>
            <a:r>
              <a:rPr lang="ru-RU" dirty="0" smtClean="0"/>
              <a:t> </a:t>
            </a:r>
            <a:r>
              <a:rPr lang="en-US" dirty="0" smtClean="0"/>
              <a:t>platform </a:t>
            </a:r>
            <a:r>
              <a:rPr lang="ru-RU" dirty="0" smtClean="0"/>
              <a:t/>
            </a:r>
            <a:br>
              <a:rPr lang="ru-RU" dirty="0" smtClean="0"/>
            </a:br>
            <a:r>
              <a:rPr lang="en-US" dirty="0" smtClean="0"/>
              <a:t>for </a:t>
            </a:r>
            <a:r>
              <a:rPr lang="en-US" dirty="0"/>
              <a:t>future </a:t>
            </a:r>
            <a:r>
              <a:rPr lang="en-US" dirty="0" smtClean="0"/>
              <a:t>development</a:t>
            </a:r>
            <a:endParaRPr lang="en-GB" dirty="0"/>
          </a:p>
        </p:txBody>
      </p:sp>
      <p:sp>
        <p:nvSpPr>
          <p:cNvPr id="7" name="Subtitle 6"/>
          <p:cNvSpPr>
            <a:spLocks noGrp="1"/>
          </p:cNvSpPr>
          <p:nvPr>
            <p:ph type="subTitle" idx="1"/>
          </p:nvPr>
        </p:nvSpPr>
        <p:spPr>
          <a:xfrm>
            <a:off x="621838" y="2276872"/>
            <a:ext cx="3374098" cy="530185"/>
          </a:xfrm>
        </p:spPr>
        <p:txBody>
          <a:bodyPr>
            <a:normAutofit/>
          </a:bodyPr>
          <a:lstStyle/>
          <a:p>
            <a:r>
              <a:rPr lang="en-GB" dirty="0"/>
              <a:t>Ian </a:t>
            </a:r>
            <a:r>
              <a:rPr lang="en-GB" dirty="0" err="1" smtClean="0"/>
              <a:t>Colebourne</a:t>
            </a:r>
            <a:r>
              <a:rPr lang="en-US" dirty="0" smtClean="0"/>
              <a:t>, </a:t>
            </a:r>
            <a:r>
              <a:rPr lang="en-GB" dirty="0" smtClean="0"/>
              <a:t>01 </a:t>
            </a:r>
            <a:r>
              <a:rPr lang="en-GB" dirty="0"/>
              <a:t>– 03 October </a:t>
            </a:r>
            <a:r>
              <a:rPr lang="en-GB" dirty="0" smtClean="0"/>
              <a:t> </a:t>
            </a:r>
            <a:r>
              <a:rPr lang="en-GB" dirty="0"/>
              <a:t/>
            </a:r>
            <a:br>
              <a:rPr lang="en-GB" dirty="0"/>
            </a:br>
            <a:r>
              <a:rPr lang="en-GB" dirty="0"/>
              <a:t>TRANSTEC 2014</a:t>
            </a:r>
          </a:p>
        </p:txBody>
      </p:sp>
      <p:pic>
        <p:nvPicPr>
          <p:cNvPr id="9" name="Picture 8" descr="DEL_PRI_RGB.gif"/>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2851" y="390950"/>
            <a:ext cx="1720800" cy="322531"/>
          </a:xfrm>
          <a:prstGeom prst="rect">
            <a:avLst/>
          </a:prstGeom>
        </p:spPr>
      </p:pic>
    </p:spTree>
    <p:extLst>
      <p:ext uri="{BB962C8B-B14F-4D97-AF65-F5344CB8AC3E}">
        <p14:creationId xmlns:p14="http://schemas.microsoft.com/office/powerpoint/2010/main" val="10363545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4"/>
          <p:cNvSpPr>
            <a:spLocks noGrp="1"/>
          </p:cNvSpPr>
          <p:nvPr>
            <p:ph type="title"/>
          </p:nvPr>
        </p:nvSpPr>
        <p:spPr/>
        <p:txBody>
          <a:bodyPr/>
          <a:lstStyle/>
          <a:p>
            <a:r>
              <a:rPr lang="en-GB" smtClean="0"/>
              <a:t>Contents</a:t>
            </a:r>
            <a:endParaRPr lang="en-GB" dirty="0"/>
          </a:p>
        </p:txBody>
      </p:sp>
      <p:sp>
        <p:nvSpPr>
          <p:cNvPr id="24" name="Объект 1"/>
          <p:cNvSpPr>
            <a:spLocks noGrp="1"/>
          </p:cNvSpPr>
          <p:nvPr>
            <p:ph type="body" sz="quarter" idx="14"/>
          </p:nvPr>
        </p:nvSpPr>
        <p:spPr>
          <a:xfrm>
            <a:off x="1731386" y="1831465"/>
            <a:ext cx="6814906" cy="3508653"/>
          </a:xfrm>
        </p:spPr>
        <p:txBody>
          <a:bodyPr wrap="square" lIns="0" tIns="0" rIns="0" bIns="0">
            <a:spAutoFit/>
          </a:bodyPr>
          <a:lstStyle/>
          <a:p>
            <a:r>
              <a:rPr lang="en-US" b="1" dirty="0" smtClean="0">
                <a:solidFill>
                  <a:schemeClr val="accent3"/>
                </a:solidFill>
              </a:rPr>
              <a:t>Arctic:</a:t>
            </a:r>
            <a:r>
              <a:rPr lang="en-US" dirty="0" smtClean="0">
                <a:solidFill>
                  <a:schemeClr val="accent3"/>
                </a:solidFill>
              </a:rPr>
              <a:t> </a:t>
            </a:r>
            <a:r>
              <a:rPr lang="en-US" dirty="0" smtClean="0"/>
              <a:t>region </a:t>
            </a:r>
            <a:r>
              <a:rPr lang="en-US" dirty="0" smtClean="0"/>
              <a:t>of unprecedented opportunities and </a:t>
            </a:r>
            <a:r>
              <a:rPr lang="en-US" dirty="0" smtClean="0"/>
              <a:t>challenge</a:t>
            </a:r>
            <a:endParaRPr lang="en-US" dirty="0" smtClean="0"/>
          </a:p>
          <a:p>
            <a:r>
              <a:rPr lang="en-US" b="1" dirty="0" smtClean="0">
                <a:solidFill>
                  <a:schemeClr val="accent3"/>
                </a:solidFill>
              </a:rPr>
              <a:t>Truly joint effort</a:t>
            </a:r>
            <a:r>
              <a:rPr lang="en-US" b="1" dirty="0" smtClean="0">
                <a:solidFill>
                  <a:schemeClr val="accent3"/>
                </a:solidFill>
              </a:rPr>
              <a:t>: </a:t>
            </a:r>
            <a:r>
              <a:rPr lang="en-US" dirty="0" smtClean="0"/>
              <a:t>Legal and Governance, Technology &amp; Innovations, Finance, Oil &amp; Gas sector, Transportation &amp; Infrastructure, Environmental and Social Responsibility</a:t>
            </a:r>
          </a:p>
          <a:p>
            <a:r>
              <a:rPr lang="en-US" b="1" dirty="0" smtClean="0">
                <a:solidFill>
                  <a:schemeClr val="accent3"/>
                </a:solidFill>
              </a:rPr>
              <a:t>Challenges to overcome</a:t>
            </a:r>
            <a:r>
              <a:rPr lang="en-US" b="1" dirty="0" smtClean="0">
                <a:solidFill>
                  <a:schemeClr val="accent3"/>
                </a:solidFill>
              </a:rPr>
              <a:t>: </a:t>
            </a:r>
            <a:r>
              <a:rPr lang="en-US" dirty="0" smtClean="0"/>
              <a:t>territorial ambiguity for the Arctic countries, </a:t>
            </a:r>
            <a:r>
              <a:rPr lang="en-US" dirty="0" smtClean="0"/>
              <a:t>investment and industrial development, </a:t>
            </a:r>
            <a:r>
              <a:rPr lang="en-US" dirty="0" smtClean="0"/>
              <a:t>environmental </a:t>
            </a:r>
            <a:r>
              <a:rPr lang="en-US" dirty="0" smtClean="0"/>
              <a:t>protection, resources competition</a:t>
            </a:r>
            <a:endParaRPr lang="en-US" dirty="0" smtClean="0"/>
          </a:p>
          <a:p>
            <a:r>
              <a:rPr lang="en-US" b="1" dirty="0" smtClean="0">
                <a:solidFill>
                  <a:schemeClr val="accent3"/>
                </a:solidFill>
              </a:rPr>
              <a:t>Opportunity</a:t>
            </a:r>
            <a:r>
              <a:rPr lang="en-US" b="1" dirty="0" smtClean="0">
                <a:solidFill>
                  <a:schemeClr val="accent3"/>
                </a:solidFill>
              </a:rPr>
              <a:t>: </a:t>
            </a:r>
            <a:r>
              <a:rPr lang="en-US" dirty="0" smtClean="0"/>
              <a:t>initiating truly i</a:t>
            </a:r>
            <a:r>
              <a:rPr lang="en-US" dirty="0" smtClean="0"/>
              <a:t>ntegrated</a:t>
            </a:r>
            <a:r>
              <a:rPr lang="en-US" dirty="0" smtClean="0"/>
              <a:t> </a:t>
            </a:r>
            <a:r>
              <a:rPr lang="en-US" dirty="0" smtClean="0"/>
              <a:t>projects, including the Northern Sea Route, Russia </a:t>
            </a:r>
            <a:r>
              <a:rPr lang="en-US" dirty="0" smtClean="0"/>
              <a:t>has </a:t>
            </a:r>
            <a:r>
              <a:rPr lang="en-US" dirty="0" smtClean="0"/>
              <a:t>an </a:t>
            </a:r>
            <a:r>
              <a:rPr lang="en-US" dirty="0" smtClean="0"/>
              <a:t>historical chance </a:t>
            </a:r>
            <a:r>
              <a:rPr lang="en-US" dirty="0" smtClean="0"/>
              <a:t>to </a:t>
            </a:r>
            <a:r>
              <a:rPr lang="en-US" dirty="0" smtClean="0"/>
              <a:t>become a leader of</a:t>
            </a:r>
            <a:r>
              <a:rPr lang="en-US" dirty="0" smtClean="0"/>
              <a:t> </a:t>
            </a:r>
            <a:r>
              <a:rPr lang="en-US" dirty="0" smtClean="0"/>
              <a:t>the global initiative for the safe and sustainable development of the Arctic</a:t>
            </a:r>
            <a:endParaRPr lang="ru-RU" dirty="0" smtClean="0"/>
          </a:p>
        </p:txBody>
      </p:sp>
      <p:grpSp>
        <p:nvGrpSpPr>
          <p:cNvPr id="25" name="Group 24"/>
          <p:cNvGrpSpPr/>
          <p:nvPr/>
        </p:nvGrpSpPr>
        <p:grpSpPr>
          <a:xfrm>
            <a:off x="543638" y="1628800"/>
            <a:ext cx="919826" cy="1005826"/>
            <a:chOff x="4576763" y="96838"/>
            <a:chExt cx="1562100" cy="1708150"/>
          </a:xfrm>
          <a:solidFill>
            <a:schemeClr val="accent3"/>
          </a:solidFill>
        </p:grpSpPr>
        <p:sp>
          <p:nvSpPr>
            <p:cNvPr id="26" name="Freeform 5"/>
            <p:cNvSpPr>
              <a:spLocks/>
            </p:cNvSpPr>
            <p:nvPr/>
          </p:nvSpPr>
          <p:spPr bwMode="auto">
            <a:xfrm>
              <a:off x="5202238" y="661988"/>
              <a:ext cx="266700" cy="152400"/>
            </a:xfrm>
            <a:custGeom>
              <a:avLst/>
              <a:gdLst>
                <a:gd name="T0" fmla="*/ 4 w 168"/>
                <a:gd name="T1" fmla="*/ 26 h 96"/>
                <a:gd name="T2" fmla="*/ 4 w 168"/>
                <a:gd name="T3" fmla="*/ 26 h 96"/>
                <a:gd name="T4" fmla="*/ 2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8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2 w 168"/>
                <a:gd name="T61" fmla="*/ 96 h 96"/>
                <a:gd name="T62" fmla="*/ 82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2"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8" y="2"/>
                  </a:lnTo>
                  <a:lnTo>
                    <a:pt x="162" y="6"/>
                  </a:lnTo>
                  <a:lnTo>
                    <a:pt x="162" y="6"/>
                  </a:lnTo>
                  <a:lnTo>
                    <a:pt x="162" y="6"/>
                  </a:lnTo>
                  <a:lnTo>
                    <a:pt x="166" y="12"/>
                  </a:lnTo>
                  <a:lnTo>
                    <a:pt x="168" y="18"/>
                  </a:lnTo>
                  <a:lnTo>
                    <a:pt x="166" y="24"/>
                  </a:lnTo>
                  <a:lnTo>
                    <a:pt x="162" y="28"/>
                  </a:lnTo>
                  <a:lnTo>
                    <a:pt x="162" y="28"/>
                  </a:lnTo>
                  <a:lnTo>
                    <a:pt x="162" y="28"/>
                  </a:lnTo>
                  <a:lnTo>
                    <a:pt x="82" y="96"/>
                  </a:lnTo>
                  <a:lnTo>
                    <a:pt x="82"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p:cNvSpPr>
            <p:nvPr/>
          </p:nvSpPr>
          <p:spPr bwMode="auto">
            <a:xfrm>
              <a:off x="5199063" y="338138"/>
              <a:ext cx="266700" cy="152400"/>
            </a:xfrm>
            <a:custGeom>
              <a:avLst/>
              <a:gdLst>
                <a:gd name="T0" fmla="*/ 4 w 168"/>
                <a:gd name="T1" fmla="*/ 26 h 96"/>
                <a:gd name="T2" fmla="*/ 4 w 168"/>
                <a:gd name="T3" fmla="*/ 26 h 96"/>
                <a:gd name="T4" fmla="*/ 0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6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0 w 168"/>
                <a:gd name="T61" fmla="*/ 96 h 96"/>
                <a:gd name="T62" fmla="*/ 80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0"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6" y="2"/>
                  </a:lnTo>
                  <a:lnTo>
                    <a:pt x="162" y="6"/>
                  </a:lnTo>
                  <a:lnTo>
                    <a:pt x="162" y="6"/>
                  </a:lnTo>
                  <a:lnTo>
                    <a:pt x="162" y="6"/>
                  </a:lnTo>
                  <a:lnTo>
                    <a:pt x="166" y="12"/>
                  </a:lnTo>
                  <a:lnTo>
                    <a:pt x="168" y="18"/>
                  </a:lnTo>
                  <a:lnTo>
                    <a:pt x="166" y="24"/>
                  </a:lnTo>
                  <a:lnTo>
                    <a:pt x="162" y="28"/>
                  </a:lnTo>
                  <a:lnTo>
                    <a:pt x="162" y="28"/>
                  </a:lnTo>
                  <a:lnTo>
                    <a:pt x="162" y="28"/>
                  </a:lnTo>
                  <a:lnTo>
                    <a:pt x="80" y="96"/>
                  </a:lnTo>
                  <a:lnTo>
                    <a:pt x="80"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p:cNvSpPr>
            <p:nvPr/>
          </p:nvSpPr>
          <p:spPr bwMode="auto">
            <a:xfrm>
              <a:off x="5195888" y="1071563"/>
              <a:ext cx="263525" cy="155575"/>
            </a:xfrm>
            <a:custGeom>
              <a:avLst/>
              <a:gdLst>
                <a:gd name="T0" fmla="*/ 162 w 166"/>
                <a:gd name="T1" fmla="*/ 70 h 98"/>
                <a:gd name="T2" fmla="*/ 162 w 166"/>
                <a:gd name="T3" fmla="*/ 70 h 98"/>
                <a:gd name="T4" fmla="*/ 166 w 166"/>
                <a:gd name="T5" fmla="*/ 76 h 98"/>
                <a:gd name="T6" fmla="*/ 166 w 166"/>
                <a:gd name="T7" fmla="*/ 82 h 98"/>
                <a:gd name="T8" fmla="*/ 166 w 166"/>
                <a:gd name="T9" fmla="*/ 88 h 98"/>
                <a:gd name="T10" fmla="*/ 162 w 166"/>
                <a:gd name="T11" fmla="*/ 92 h 98"/>
                <a:gd name="T12" fmla="*/ 162 w 166"/>
                <a:gd name="T13" fmla="*/ 92 h 98"/>
                <a:gd name="T14" fmla="*/ 162 w 166"/>
                <a:gd name="T15" fmla="*/ 92 h 98"/>
                <a:gd name="T16" fmla="*/ 156 w 166"/>
                <a:gd name="T17" fmla="*/ 96 h 98"/>
                <a:gd name="T18" fmla="*/ 148 w 166"/>
                <a:gd name="T19" fmla="*/ 98 h 98"/>
                <a:gd name="T20" fmla="*/ 142 w 166"/>
                <a:gd name="T21" fmla="*/ 96 h 98"/>
                <a:gd name="T22" fmla="*/ 136 w 166"/>
                <a:gd name="T23" fmla="*/ 92 h 98"/>
                <a:gd name="T24" fmla="*/ 136 w 166"/>
                <a:gd name="T25" fmla="*/ 92 h 98"/>
                <a:gd name="T26" fmla="*/ 136 w 166"/>
                <a:gd name="T27" fmla="*/ 92 h 98"/>
                <a:gd name="T28" fmla="*/ 84 w 166"/>
                <a:gd name="T29" fmla="*/ 44 h 98"/>
                <a:gd name="T30" fmla="*/ 84 w 166"/>
                <a:gd name="T31" fmla="*/ 44 h 98"/>
                <a:gd name="T32" fmla="*/ 30 w 166"/>
                <a:gd name="T33" fmla="*/ 90 h 98"/>
                <a:gd name="T34" fmla="*/ 30 w 166"/>
                <a:gd name="T35" fmla="*/ 90 h 98"/>
                <a:gd name="T36" fmla="*/ 24 w 166"/>
                <a:gd name="T37" fmla="*/ 94 h 98"/>
                <a:gd name="T38" fmla="*/ 16 w 166"/>
                <a:gd name="T39" fmla="*/ 96 h 98"/>
                <a:gd name="T40" fmla="*/ 10 w 166"/>
                <a:gd name="T41" fmla="*/ 94 h 98"/>
                <a:gd name="T42" fmla="*/ 4 w 166"/>
                <a:gd name="T43" fmla="*/ 90 h 98"/>
                <a:gd name="T44" fmla="*/ 4 w 166"/>
                <a:gd name="T45" fmla="*/ 90 h 98"/>
                <a:gd name="T46" fmla="*/ 4 w 166"/>
                <a:gd name="T47" fmla="*/ 90 h 98"/>
                <a:gd name="T48" fmla="*/ 0 w 166"/>
                <a:gd name="T49" fmla="*/ 84 h 98"/>
                <a:gd name="T50" fmla="*/ 0 w 166"/>
                <a:gd name="T51" fmla="*/ 80 h 98"/>
                <a:gd name="T52" fmla="*/ 0 w 166"/>
                <a:gd name="T53" fmla="*/ 74 h 98"/>
                <a:gd name="T54" fmla="*/ 6 w 166"/>
                <a:gd name="T55" fmla="*/ 68 h 98"/>
                <a:gd name="T56" fmla="*/ 6 w 166"/>
                <a:gd name="T57" fmla="*/ 68 h 98"/>
                <a:gd name="T58" fmla="*/ 6 w 166"/>
                <a:gd name="T59" fmla="*/ 68 h 98"/>
                <a:gd name="T60" fmla="*/ 86 w 166"/>
                <a:gd name="T61" fmla="*/ 0 h 98"/>
                <a:gd name="T62" fmla="*/ 86 w 166"/>
                <a:gd name="T63" fmla="*/ 0 h 98"/>
                <a:gd name="T64" fmla="*/ 162 w 166"/>
                <a:gd name="T65" fmla="*/ 70 h 98"/>
                <a:gd name="T66" fmla="*/ 162 w 166"/>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6" h="98">
                  <a:moveTo>
                    <a:pt x="162" y="70"/>
                  </a:moveTo>
                  <a:lnTo>
                    <a:pt x="162" y="70"/>
                  </a:lnTo>
                  <a:lnTo>
                    <a:pt x="166" y="76"/>
                  </a:lnTo>
                  <a:lnTo>
                    <a:pt x="166" y="82"/>
                  </a:lnTo>
                  <a:lnTo>
                    <a:pt x="166" y="88"/>
                  </a:lnTo>
                  <a:lnTo>
                    <a:pt x="162" y="92"/>
                  </a:lnTo>
                  <a:lnTo>
                    <a:pt x="162" y="92"/>
                  </a:lnTo>
                  <a:lnTo>
                    <a:pt x="162" y="92"/>
                  </a:lnTo>
                  <a:lnTo>
                    <a:pt x="156" y="96"/>
                  </a:lnTo>
                  <a:lnTo>
                    <a:pt x="148" y="98"/>
                  </a:lnTo>
                  <a:lnTo>
                    <a:pt x="142" y="96"/>
                  </a:lnTo>
                  <a:lnTo>
                    <a:pt x="136" y="92"/>
                  </a:lnTo>
                  <a:lnTo>
                    <a:pt x="136" y="92"/>
                  </a:lnTo>
                  <a:lnTo>
                    <a:pt x="136" y="92"/>
                  </a:lnTo>
                  <a:lnTo>
                    <a:pt x="84" y="44"/>
                  </a:lnTo>
                  <a:lnTo>
                    <a:pt x="84" y="44"/>
                  </a:lnTo>
                  <a:lnTo>
                    <a:pt x="30" y="90"/>
                  </a:lnTo>
                  <a:lnTo>
                    <a:pt x="30" y="90"/>
                  </a:lnTo>
                  <a:lnTo>
                    <a:pt x="24" y="94"/>
                  </a:lnTo>
                  <a:lnTo>
                    <a:pt x="16" y="96"/>
                  </a:lnTo>
                  <a:lnTo>
                    <a:pt x="10" y="94"/>
                  </a:lnTo>
                  <a:lnTo>
                    <a:pt x="4" y="90"/>
                  </a:lnTo>
                  <a:lnTo>
                    <a:pt x="4" y="90"/>
                  </a:lnTo>
                  <a:lnTo>
                    <a:pt x="4" y="90"/>
                  </a:lnTo>
                  <a:lnTo>
                    <a:pt x="0" y="84"/>
                  </a:lnTo>
                  <a:lnTo>
                    <a:pt x="0" y="80"/>
                  </a:lnTo>
                  <a:lnTo>
                    <a:pt x="0" y="74"/>
                  </a:lnTo>
                  <a:lnTo>
                    <a:pt x="6" y="68"/>
                  </a:lnTo>
                  <a:lnTo>
                    <a:pt x="6" y="68"/>
                  </a:lnTo>
                  <a:lnTo>
                    <a:pt x="6" y="68"/>
                  </a:lnTo>
                  <a:lnTo>
                    <a:pt x="86" y="0"/>
                  </a:lnTo>
                  <a:lnTo>
                    <a:pt x="86" y="0"/>
                  </a:lnTo>
                  <a:lnTo>
                    <a:pt x="162" y="70"/>
                  </a:lnTo>
                  <a:lnTo>
                    <a:pt x="16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5195888" y="1395413"/>
              <a:ext cx="266700" cy="155575"/>
            </a:xfrm>
            <a:custGeom>
              <a:avLst/>
              <a:gdLst>
                <a:gd name="T0" fmla="*/ 164 w 168"/>
                <a:gd name="T1" fmla="*/ 70 h 98"/>
                <a:gd name="T2" fmla="*/ 164 w 168"/>
                <a:gd name="T3" fmla="*/ 70 h 98"/>
                <a:gd name="T4" fmla="*/ 168 w 168"/>
                <a:gd name="T5" fmla="*/ 76 h 98"/>
                <a:gd name="T6" fmla="*/ 168 w 168"/>
                <a:gd name="T7" fmla="*/ 82 h 98"/>
                <a:gd name="T8" fmla="*/ 166 w 168"/>
                <a:gd name="T9" fmla="*/ 88 h 98"/>
                <a:gd name="T10" fmla="*/ 162 w 168"/>
                <a:gd name="T11" fmla="*/ 94 h 98"/>
                <a:gd name="T12" fmla="*/ 162 w 168"/>
                <a:gd name="T13" fmla="*/ 94 h 98"/>
                <a:gd name="T14" fmla="*/ 162 w 168"/>
                <a:gd name="T15" fmla="*/ 94 h 98"/>
                <a:gd name="T16" fmla="*/ 156 w 168"/>
                <a:gd name="T17" fmla="*/ 96 h 98"/>
                <a:gd name="T18" fmla="*/ 150 w 168"/>
                <a:gd name="T19" fmla="*/ 98 h 98"/>
                <a:gd name="T20" fmla="*/ 144 w 168"/>
                <a:gd name="T21" fmla="*/ 96 h 98"/>
                <a:gd name="T22" fmla="*/ 138 w 168"/>
                <a:gd name="T23" fmla="*/ 92 h 98"/>
                <a:gd name="T24" fmla="*/ 138 w 168"/>
                <a:gd name="T25" fmla="*/ 92 h 98"/>
                <a:gd name="T26" fmla="*/ 138 w 168"/>
                <a:gd name="T27" fmla="*/ 92 h 98"/>
                <a:gd name="T28" fmla="*/ 86 w 168"/>
                <a:gd name="T29" fmla="*/ 44 h 98"/>
                <a:gd name="T30" fmla="*/ 86 w 168"/>
                <a:gd name="T31" fmla="*/ 44 h 98"/>
                <a:gd name="T32" fmla="*/ 30 w 168"/>
                <a:gd name="T33" fmla="*/ 90 h 98"/>
                <a:gd name="T34" fmla="*/ 30 w 168"/>
                <a:gd name="T35" fmla="*/ 90 h 98"/>
                <a:gd name="T36" fmla="*/ 24 w 168"/>
                <a:gd name="T37" fmla="*/ 94 h 98"/>
                <a:gd name="T38" fmla="*/ 18 w 168"/>
                <a:gd name="T39" fmla="*/ 96 h 98"/>
                <a:gd name="T40" fmla="*/ 12 w 168"/>
                <a:gd name="T41" fmla="*/ 94 h 98"/>
                <a:gd name="T42" fmla="*/ 6 w 168"/>
                <a:gd name="T43" fmla="*/ 90 h 98"/>
                <a:gd name="T44" fmla="*/ 6 w 168"/>
                <a:gd name="T45" fmla="*/ 90 h 98"/>
                <a:gd name="T46" fmla="*/ 6 w 168"/>
                <a:gd name="T47" fmla="*/ 90 h 98"/>
                <a:gd name="T48" fmla="*/ 2 w 168"/>
                <a:gd name="T49" fmla="*/ 86 h 98"/>
                <a:gd name="T50" fmla="*/ 0 w 168"/>
                <a:gd name="T51" fmla="*/ 80 h 98"/>
                <a:gd name="T52" fmla="*/ 2 w 168"/>
                <a:gd name="T53" fmla="*/ 74 h 98"/>
                <a:gd name="T54" fmla="*/ 6 w 168"/>
                <a:gd name="T55" fmla="*/ 68 h 98"/>
                <a:gd name="T56" fmla="*/ 6 w 168"/>
                <a:gd name="T57" fmla="*/ 68 h 98"/>
                <a:gd name="T58" fmla="*/ 6 w 168"/>
                <a:gd name="T59" fmla="*/ 68 h 98"/>
                <a:gd name="T60" fmla="*/ 88 w 168"/>
                <a:gd name="T61" fmla="*/ 0 h 98"/>
                <a:gd name="T62" fmla="*/ 88 w 168"/>
                <a:gd name="T63" fmla="*/ 0 h 98"/>
                <a:gd name="T64" fmla="*/ 164 w 168"/>
                <a:gd name="T65" fmla="*/ 70 h 98"/>
                <a:gd name="T66" fmla="*/ 164 w 168"/>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8">
                  <a:moveTo>
                    <a:pt x="164" y="70"/>
                  </a:moveTo>
                  <a:lnTo>
                    <a:pt x="164" y="70"/>
                  </a:lnTo>
                  <a:lnTo>
                    <a:pt x="168" y="76"/>
                  </a:lnTo>
                  <a:lnTo>
                    <a:pt x="168" y="82"/>
                  </a:lnTo>
                  <a:lnTo>
                    <a:pt x="166" y="88"/>
                  </a:lnTo>
                  <a:lnTo>
                    <a:pt x="162" y="94"/>
                  </a:lnTo>
                  <a:lnTo>
                    <a:pt x="162" y="94"/>
                  </a:lnTo>
                  <a:lnTo>
                    <a:pt x="162" y="94"/>
                  </a:lnTo>
                  <a:lnTo>
                    <a:pt x="156" y="96"/>
                  </a:lnTo>
                  <a:lnTo>
                    <a:pt x="150" y="98"/>
                  </a:lnTo>
                  <a:lnTo>
                    <a:pt x="144" y="96"/>
                  </a:lnTo>
                  <a:lnTo>
                    <a:pt x="138" y="92"/>
                  </a:lnTo>
                  <a:lnTo>
                    <a:pt x="138" y="92"/>
                  </a:lnTo>
                  <a:lnTo>
                    <a:pt x="138" y="92"/>
                  </a:lnTo>
                  <a:lnTo>
                    <a:pt x="86" y="44"/>
                  </a:lnTo>
                  <a:lnTo>
                    <a:pt x="86" y="44"/>
                  </a:lnTo>
                  <a:lnTo>
                    <a:pt x="30" y="90"/>
                  </a:lnTo>
                  <a:lnTo>
                    <a:pt x="30" y="90"/>
                  </a:lnTo>
                  <a:lnTo>
                    <a:pt x="24" y="94"/>
                  </a:lnTo>
                  <a:lnTo>
                    <a:pt x="18" y="96"/>
                  </a:lnTo>
                  <a:lnTo>
                    <a:pt x="12" y="94"/>
                  </a:lnTo>
                  <a:lnTo>
                    <a:pt x="6" y="90"/>
                  </a:lnTo>
                  <a:lnTo>
                    <a:pt x="6" y="90"/>
                  </a:lnTo>
                  <a:lnTo>
                    <a:pt x="6" y="90"/>
                  </a:lnTo>
                  <a:lnTo>
                    <a:pt x="2" y="86"/>
                  </a:lnTo>
                  <a:lnTo>
                    <a:pt x="0" y="80"/>
                  </a:lnTo>
                  <a:lnTo>
                    <a:pt x="2" y="74"/>
                  </a:lnTo>
                  <a:lnTo>
                    <a:pt x="6" y="68"/>
                  </a:lnTo>
                  <a:lnTo>
                    <a:pt x="6" y="68"/>
                  </a:lnTo>
                  <a:lnTo>
                    <a:pt x="6" y="68"/>
                  </a:lnTo>
                  <a:lnTo>
                    <a:pt x="88" y="0"/>
                  </a:lnTo>
                  <a:lnTo>
                    <a:pt x="88" y="0"/>
                  </a:lnTo>
                  <a:lnTo>
                    <a:pt x="164" y="70"/>
                  </a:lnTo>
                  <a:lnTo>
                    <a:pt x="164"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p:cNvSpPr>
            <p:nvPr/>
          </p:nvSpPr>
          <p:spPr bwMode="auto">
            <a:xfrm>
              <a:off x="5205413" y="96838"/>
              <a:ext cx="247650" cy="1708150"/>
            </a:xfrm>
            <a:custGeom>
              <a:avLst/>
              <a:gdLst>
                <a:gd name="T0" fmla="*/ 88 w 156"/>
                <a:gd name="T1" fmla="*/ 802 h 1076"/>
                <a:gd name="T2" fmla="*/ 118 w 156"/>
                <a:gd name="T3" fmla="*/ 774 h 1076"/>
                <a:gd name="T4" fmla="*/ 120 w 156"/>
                <a:gd name="T5" fmla="*/ 760 h 1076"/>
                <a:gd name="T6" fmla="*/ 112 w 156"/>
                <a:gd name="T7" fmla="*/ 734 h 1076"/>
                <a:gd name="T8" fmla="*/ 88 w 156"/>
                <a:gd name="T9" fmla="*/ 344 h 1076"/>
                <a:gd name="T10" fmla="*/ 112 w 156"/>
                <a:gd name="T11" fmla="*/ 330 h 1076"/>
                <a:gd name="T12" fmla="*/ 120 w 156"/>
                <a:gd name="T13" fmla="*/ 304 h 1076"/>
                <a:gd name="T14" fmla="*/ 118 w 156"/>
                <a:gd name="T15" fmla="*/ 290 h 1076"/>
                <a:gd name="T16" fmla="*/ 88 w 156"/>
                <a:gd name="T17" fmla="*/ 262 h 1076"/>
                <a:gd name="T18" fmla="*/ 102 w 156"/>
                <a:gd name="T19" fmla="*/ 154 h 1076"/>
                <a:gd name="T20" fmla="*/ 136 w 156"/>
                <a:gd name="T21" fmla="*/ 130 h 1076"/>
                <a:gd name="T22" fmla="*/ 156 w 156"/>
                <a:gd name="T23" fmla="*/ 94 h 1076"/>
                <a:gd name="T24" fmla="*/ 156 w 156"/>
                <a:gd name="T25" fmla="*/ 62 h 1076"/>
                <a:gd name="T26" fmla="*/ 134 w 156"/>
                <a:gd name="T27" fmla="*/ 22 h 1076"/>
                <a:gd name="T28" fmla="*/ 94 w 156"/>
                <a:gd name="T29" fmla="*/ 2 h 1076"/>
                <a:gd name="T30" fmla="*/ 62 w 156"/>
                <a:gd name="T31" fmla="*/ 2 h 1076"/>
                <a:gd name="T32" fmla="*/ 22 w 156"/>
                <a:gd name="T33" fmla="*/ 22 h 1076"/>
                <a:gd name="T34" fmla="*/ 2 w 156"/>
                <a:gd name="T35" fmla="*/ 62 h 1076"/>
                <a:gd name="T36" fmla="*/ 0 w 156"/>
                <a:gd name="T37" fmla="*/ 94 h 1076"/>
                <a:gd name="T38" fmla="*/ 20 w 156"/>
                <a:gd name="T39" fmla="*/ 132 h 1076"/>
                <a:gd name="T40" fmla="*/ 56 w 156"/>
                <a:gd name="T41" fmla="*/ 154 h 1076"/>
                <a:gd name="T42" fmla="*/ 70 w 156"/>
                <a:gd name="T43" fmla="*/ 262 h 1076"/>
                <a:gd name="T44" fmla="*/ 50 w 156"/>
                <a:gd name="T45" fmla="*/ 272 h 1076"/>
                <a:gd name="T46" fmla="*/ 38 w 156"/>
                <a:gd name="T47" fmla="*/ 290 h 1076"/>
                <a:gd name="T48" fmla="*/ 36 w 156"/>
                <a:gd name="T49" fmla="*/ 304 h 1076"/>
                <a:gd name="T50" fmla="*/ 42 w 156"/>
                <a:gd name="T51" fmla="*/ 324 h 1076"/>
                <a:gd name="T52" fmla="*/ 56 w 156"/>
                <a:gd name="T53" fmla="*/ 340 h 1076"/>
                <a:gd name="T54" fmla="*/ 70 w 156"/>
                <a:gd name="T55" fmla="*/ 718 h 1076"/>
                <a:gd name="T56" fmla="*/ 56 w 156"/>
                <a:gd name="T57" fmla="*/ 724 h 1076"/>
                <a:gd name="T58" fmla="*/ 42 w 156"/>
                <a:gd name="T59" fmla="*/ 738 h 1076"/>
                <a:gd name="T60" fmla="*/ 36 w 156"/>
                <a:gd name="T61" fmla="*/ 760 h 1076"/>
                <a:gd name="T62" fmla="*/ 38 w 156"/>
                <a:gd name="T63" fmla="*/ 774 h 1076"/>
                <a:gd name="T64" fmla="*/ 50 w 156"/>
                <a:gd name="T65" fmla="*/ 792 h 1076"/>
                <a:gd name="T66" fmla="*/ 70 w 156"/>
                <a:gd name="T67" fmla="*/ 802 h 1076"/>
                <a:gd name="T68" fmla="*/ 56 w 156"/>
                <a:gd name="T69" fmla="*/ 922 h 1076"/>
                <a:gd name="T70" fmla="*/ 20 w 156"/>
                <a:gd name="T71" fmla="*/ 944 h 1076"/>
                <a:gd name="T72" fmla="*/ 0 w 156"/>
                <a:gd name="T73" fmla="*/ 982 h 1076"/>
                <a:gd name="T74" fmla="*/ 2 w 156"/>
                <a:gd name="T75" fmla="*/ 1014 h 1076"/>
                <a:gd name="T76" fmla="*/ 22 w 156"/>
                <a:gd name="T77" fmla="*/ 1054 h 1076"/>
                <a:gd name="T78" fmla="*/ 62 w 156"/>
                <a:gd name="T79" fmla="*/ 1074 h 1076"/>
                <a:gd name="T80" fmla="*/ 94 w 156"/>
                <a:gd name="T81" fmla="*/ 1074 h 1076"/>
                <a:gd name="T82" fmla="*/ 134 w 156"/>
                <a:gd name="T83" fmla="*/ 1054 h 1076"/>
                <a:gd name="T84" fmla="*/ 156 w 156"/>
                <a:gd name="T85" fmla="*/ 1014 h 1076"/>
                <a:gd name="T86" fmla="*/ 156 w 156"/>
                <a:gd name="T87" fmla="*/ 982 h 1076"/>
                <a:gd name="T88" fmla="*/ 136 w 156"/>
                <a:gd name="T89" fmla="*/ 946 h 1076"/>
                <a:gd name="T90" fmla="*/ 102 w 156"/>
                <a:gd name="T91" fmla="*/ 922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 h="1076">
                  <a:moveTo>
                    <a:pt x="88" y="920"/>
                  </a:moveTo>
                  <a:lnTo>
                    <a:pt x="88" y="802"/>
                  </a:lnTo>
                  <a:lnTo>
                    <a:pt x="88" y="802"/>
                  </a:lnTo>
                  <a:lnTo>
                    <a:pt x="102" y="796"/>
                  </a:lnTo>
                  <a:lnTo>
                    <a:pt x="112" y="786"/>
                  </a:lnTo>
                  <a:lnTo>
                    <a:pt x="118" y="774"/>
                  </a:lnTo>
                  <a:lnTo>
                    <a:pt x="120" y="768"/>
                  </a:lnTo>
                  <a:lnTo>
                    <a:pt x="120" y="760"/>
                  </a:lnTo>
                  <a:lnTo>
                    <a:pt x="120" y="760"/>
                  </a:lnTo>
                  <a:lnTo>
                    <a:pt x="120" y="752"/>
                  </a:lnTo>
                  <a:lnTo>
                    <a:pt x="118" y="746"/>
                  </a:lnTo>
                  <a:lnTo>
                    <a:pt x="112" y="734"/>
                  </a:lnTo>
                  <a:lnTo>
                    <a:pt x="102" y="724"/>
                  </a:lnTo>
                  <a:lnTo>
                    <a:pt x="88" y="720"/>
                  </a:lnTo>
                  <a:lnTo>
                    <a:pt x="88" y="344"/>
                  </a:lnTo>
                  <a:lnTo>
                    <a:pt x="88" y="344"/>
                  </a:lnTo>
                  <a:lnTo>
                    <a:pt x="102" y="340"/>
                  </a:lnTo>
                  <a:lnTo>
                    <a:pt x="112" y="330"/>
                  </a:lnTo>
                  <a:lnTo>
                    <a:pt x="118" y="318"/>
                  </a:lnTo>
                  <a:lnTo>
                    <a:pt x="120" y="310"/>
                  </a:lnTo>
                  <a:lnTo>
                    <a:pt x="120" y="304"/>
                  </a:lnTo>
                  <a:lnTo>
                    <a:pt x="120" y="304"/>
                  </a:lnTo>
                  <a:lnTo>
                    <a:pt x="120" y="296"/>
                  </a:lnTo>
                  <a:lnTo>
                    <a:pt x="118" y="290"/>
                  </a:lnTo>
                  <a:lnTo>
                    <a:pt x="112" y="278"/>
                  </a:lnTo>
                  <a:lnTo>
                    <a:pt x="102" y="268"/>
                  </a:lnTo>
                  <a:lnTo>
                    <a:pt x="88" y="262"/>
                  </a:lnTo>
                  <a:lnTo>
                    <a:pt x="88" y="156"/>
                  </a:lnTo>
                  <a:lnTo>
                    <a:pt x="88" y="156"/>
                  </a:lnTo>
                  <a:lnTo>
                    <a:pt x="102" y="154"/>
                  </a:lnTo>
                  <a:lnTo>
                    <a:pt x="116" y="148"/>
                  </a:lnTo>
                  <a:lnTo>
                    <a:pt x="126" y="140"/>
                  </a:lnTo>
                  <a:lnTo>
                    <a:pt x="136" y="130"/>
                  </a:lnTo>
                  <a:lnTo>
                    <a:pt x="146" y="120"/>
                  </a:lnTo>
                  <a:lnTo>
                    <a:pt x="152" y="106"/>
                  </a:lnTo>
                  <a:lnTo>
                    <a:pt x="156" y="94"/>
                  </a:lnTo>
                  <a:lnTo>
                    <a:pt x="156" y="78"/>
                  </a:lnTo>
                  <a:lnTo>
                    <a:pt x="156" y="78"/>
                  </a:lnTo>
                  <a:lnTo>
                    <a:pt x="156" y="62"/>
                  </a:lnTo>
                  <a:lnTo>
                    <a:pt x="150" y="48"/>
                  </a:lnTo>
                  <a:lnTo>
                    <a:pt x="144" y="34"/>
                  </a:lnTo>
                  <a:lnTo>
                    <a:pt x="134" y="22"/>
                  </a:lnTo>
                  <a:lnTo>
                    <a:pt x="122" y="14"/>
                  </a:lnTo>
                  <a:lnTo>
                    <a:pt x="108" y="6"/>
                  </a:lnTo>
                  <a:lnTo>
                    <a:pt x="94" y="2"/>
                  </a:lnTo>
                  <a:lnTo>
                    <a:pt x="78" y="0"/>
                  </a:lnTo>
                  <a:lnTo>
                    <a:pt x="78" y="0"/>
                  </a:lnTo>
                  <a:lnTo>
                    <a:pt x="62" y="2"/>
                  </a:lnTo>
                  <a:lnTo>
                    <a:pt x="48" y="6"/>
                  </a:lnTo>
                  <a:lnTo>
                    <a:pt x="34" y="14"/>
                  </a:lnTo>
                  <a:lnTo>
                    <a:pt x="22" y="22"/>
                  </a:lnTo>
                  <a:lnTo>
                    <a:pt x="12" y="34"/>
                  </a:lnTo>
                  <a:lnTo>
                    <a:pt x="6" y="48"/>
                  </a:lnTo>
                  <a:lnTo>
                    <a:pt x="2" y="62"/>
                  </a:lnTo>
                  <a:lnTo>
                    <a:pt x="0" y="78"/>
                  </a:lnTo>
                  <a:lnTo>
                    <a:pt x="0" y="78"/>
                  </a:lnTo>
                  <a:lnTo>
                    <a:pt x="0" y="94"/>
                  </a:lnTo>
                  <a:lnTo>
                    <a:pt x="4" y="108"/>
                  </a:lnTo>
                  <a:lnTo>
                    <a:pt x="12" y="120"/>
                  </a:lnTo>
                  <a:lnTo>
                    <a:pt x="20" y="132"/>
                  </a:lnTo>
                  <a:lnTo>
                    <a:pt x="30" y="140"/>
                  </a:lnTo>
                  <a:lnTo>
                    <a:pt x="42" y="148"/>
                  </a:lnTo>
                  <a:lnTo>
                    <a:pt x="56" y="154"/>
                  </a:lnTo>
                  <a:lnTo>
                    <a:pt x="70" y="156"/>
                  </a:lnTo>
                  <a:lnTo>
                    <a:pt x="70" y="262"/>
                  </a:lnTo>
                  <a:lnTo>
                    <a:pt x="70" y="262"/>
                  </a:lnTo>
                  <a:lnTo>
                    <a:pt x="64" y="264"/>
                  </a:lnTo>
                  <a:lnTo>
                    <a:pt x="56" y="268"/>
                  </a:lnTo>
                  <a:lnTo>
                    <a:pt x="50" y="272"/>
                  </a:lnTo>
                  <a:lnTo>
                    <a:pt x="46" y="276"/>
                  </a:lnTo>
                  <a:lnTo>
                    <a:pt x="42" y="282"/>
                  </a:lnTo>
                  <a:lnTo>
                    <a:pt x="38" y="290"/>
                  </a:lnTo>
                  <a:lnTo>
                    <a:pt x="36" y="296"/>
                  </a:lnTo>
                  <a:lnTo>
                    <a:pt x="36" y="304"/>
                  </a:lnTo>
                  <a:lnTo>
                    <a:pt x="36" y="304"/>
                  </a:lnTo>
                  <a:lnTo>
                    <a:pt x="36" y="312"/>
                  </a:lnTo>
                  <a:lnTo>
                    <a:pt x="38" y="318"/>
                  </a:lnTo>
                  <a:lnTo>
                    <a:pt x="42" y="324"/>
                  </a:lnTo>
                  <a:lnTo>
                    <a:pt x="46" y="330"/>
                  </a:lnTo>
                  <a:lnTo>
                    <a:pt x="50" y="336"/>
                  </a:lnTo>
                  <a:lnTo>
                    <a:pt x="56" y="340"/>
                  </a:lnTo>
                  <a:lnTo>
                    <a:pt x="64" y="344"/>
                  </a:lnTo>
                  <a:lnTo>
                    <a:pt x="70" y="346"/>
                  </a:lnTo>
                  <a:lnTo>
                    <a:pt x="70" y="718"/>
                  </a:lnTo>
                  <a:lnTo>
                    <a:pt x="70" y="718"/>
                  </a:lnTo>
                  <a:lnTo>
                    <a:pt x="64" y="720"/>
                  </a:lnTo>
                  <a:lnTo>
                    <a:pt x="56" y="724"/>
                  </a:lnTo>
                  <a:lnTo>
                    <a:pt x="50" y="728"/>
                  </a:lnTo>
                  <a:lnTo>
                    <a:pt x="46" y="734"/>
                  </a:lnTo>
                  <a:lnTo>
                    <a:pt x="42" y="738"/>
                  </a:lnTo>
                  <a:lnTo>
                    <a:pt x="38" y="746"/>
                  </a:lnTo>
                  <a:lnTo>
                    <a:pt x="36" y="752"/>
                  </a:lnTo>
                  <a:lnTo>
                    <a:pt x="36" y="760"/>
                  </a:lnTo>
                  <a:lnTo>
                    <a:pt x="36" y="760"/>
                  </a:lnTo>
                  <a:lnTo>
                    <a:pt x="36" y="768"/>
                  </a:lnTo>
                  <a:lnTo>
                    <a:pt x="38" y="774"/>
                  </a:lnTo>
                  <a:lnTo>
                    <a:pt x="42" y="782"/>
                  </a:lnTo>
                  <a:lnTo>
                    <a:pt x="46" y="788"/>
                  </a:lnTo>
                  <a:lnTo>
                    <a:pt x="50" y="792"/>
                  </a:lnTo>
                  <a:lnTo>
                    <a:pt x="56" y="796"/>
                  </a:lnTo>
                  <a:lnTo>
                    <a:pt x="64" y="800"/>
                  </a:lnTo>
                  <a:lnTo>
                    <a:pt x="70" y="802"/>
                  </a:lnTo>
                  <a:lnTo>
                    <a:pt x="70" y="920"/>
                  </a:lnTo>
                  <a:lnTo>
                    <a:pt x="70" y="920"/>
                  </a:lnTo>
                  <a:lnTo>
                    <a:pt x="56" y="922"/>
                  </a:lnTo>
                  <a:lnTo>
                    <a:pt x="42" y="928"/>
                  </a:lnTo>
                  <a:lnTo>
                    <a:pt x="30" y="936"/>
                  </a:lnTo>
                  <a:lnTo>
                    <a:pt x="20" y="944"/>
                  </a:lnTo>
                  <a:lnTo>
                    <a:pt x="12" y="956"/>
                  </a:lnTo>
                  <a:lnTo>
                    <a:pt x="4" y="968"/>
                  </a:lnTo>
                  <a:lnTo>
                    <a:pt x="0" y="982"/>
                  </a:lnTo>
                  <a:lnTo>
                    <a:pt x="0" y="998"/>
                  </a:lnTo>
                  <a:lnTo>
                    <a:pt x="0" y="998"/>
                  </a:lnTo>
                  <a:lnTo>
                    <a:pt x="2" y="1014"/>
                  </a:lnTo>
                  <a:lnTo>
                    <a:pt x="6" y="1028"/>
                  </a:lnTo>
                  <a:lnTo>
                    <a:pt x="12" y="1042"/>
                  </a:lnTo>
                  <a:lnTo>
                    <a:pt x="22" y="1054"/>
                  </a:lnTo>
                  <a:lnTo>
                    <a:pt x="34" y="1062"/>
                  </a:lnTo>
                  <a:lnTo>
                    <a:pt x="48" y="1070"/>
                  </a:lnTo>
                  <a:lnTo>
                    <a:pt x="62" y="1074"/>
                  </a:lnTo>
                  <a:lnTo>
                    <a:pt x="78" y="1076"/>
                  </a:lnTo>
                  <a:lnTo>
                    <a:pt x="78" y="1076"/>
                  </a:lnTo>
                  <a:lnTo>
                    <a:pt x="94" y="1074"/>
                  </a:lnTo>
                  <a:lnTo>
                    <a:pt x="108" y="1070"/>
                  </a:lnTo>
                  <a:lnTo>
                    <a:pt x="122" y="1062"/>
                  </a:lnTo>
                  <a:lnTo>
                    <a:pt x="134" y="1054"/>
                  </a:lnTo>
                  <a:lnTo>
                    <a:pt x="144" y="1042"/>
                  </a:lnTo>
                  <a:lnTo>
                    <a:pt x="150" y="1028"/>
                  </a:lnTo>
                  <a:lnTo>
                    <a:pt x="156" y="1014"/>
                  </a:lnTo>
                  <a:lnTo>
                    <a:pt x="156" y="998"/>
                  </a:lnTo>
                  <a:lnTo>
                    <a:pt x="156" y="998"/>
                  </a:lnTo>
                  <a:lnTo>
                    <a:pt x="156" y="982"/>
                  </a:lnTo>
                  <a:lnTo>
                    <a:pt x="152" y="970"/>
                  </a:lnTo>
                  <a:lnTo>
                    <a:pt x="146" y="956"/>
                  </a:lnTo>
                  <a:lnTo>
                    <a:pt x="136" y="946"/>
                  </a:lnTo>
                  <a:lnTo>
                    <a:pt x="126" y="936"/>
                  </a:lnTo>
                  <a:lnTo>
                    <a:pt x="116" y="928"/>
                  </a:lnTo>
                  <a:lnTo>
                    <a:pt x="102" y="922"/>
                  </a:lnTo>
                  <a:lnTo>
                    <a:pt x="88" y="920"/>
                  </a:lnTo>
                  <a:lnTo>
                    <a:pt x="88" y="9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p:cNvSpPr>
            <p:nvPr/>
          </p:nvSpPr>
          <p:spPr bwMode="auto">
            <a:xfrm>
              <a:off x="5059363" y="887413"/>
              <a:ext cx="174625" cy="244475"/>
            </a:xfrm>
            <a:custGeom>
              <a:avLst/>
              <a:gdLst>
                <a:gd name="T0" fmla="*/ 70 w 110"/>
                <a:gd name="T1" fmla="*/ 146 h 154"/>
                <a:gd name="T2" fmla="*/ 70 w 110"/>
                <a:gd name="T3" fmla="*/ 146 h 154"/>
                <a:gd name="T4" fmla="*/ 66 w 110"/>
                <a:gd name="T5" fmla="*/ 152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2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10 h 154"/>
                <a:gd name="T44" fmla="*/ 0 w 110"/>
                <a:gd name="T45" fmla="*/ 10 h 154"/>
                <a:gd name="T46" fmla="*/ 0 w 110"/>
                <a:gd name="T47" fmla="*/ 10 h 154"/>
                <a:gd name="T48" fmla="*/ 4 w 110"/>
                <a:gd name="T49" fmla="*/ 4 h 154"/>
                <a:gd name="T50" fmla="*/ 10 w 110"/>
                <a:gd name="T51" fmla="*/ 2 h 154"/>
                <a:gd name="T52" fmla="*/ 16 w 110"/>
                <a:gd name="T53" fmla="*/ 0 h 154"/>
                <a:gd name="T54" fmla="*/ 22 w 110"/>
                <a:gd name="T55" fmla="*/ 2 h 154"/>
                <a:gd name="T56" fmla="*/ 22 w 110"/>
                <a:gd name="T57" fmla="*/ 2 h 154"/>
                <a:gd name="T58" fmla="*/ 22 w 110"/>
                <a:gd name="T59" fmla="*/ 2 h 154"/>
                <a:gd name="T60" fmla="*/ 110 w 110"/>
                <a:gd name="T61" fmla="*/ 54 h 154"/>
                <a:gd name="T62" fmla="*/ 110 w 110"/>
                <a:gd name="T63" fmla="*/ 54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2"/>
                  </a:lnTo>
                  <a:lnTo>
                    <a:pt x="62" y="154"/>
                  </a:lnTo>
                  <a:lnTo>
                    <a:pt x="56" y="154"/>
                  </a:lnTo>
                  <a:lnTo>
                    <a:pt x="50" y="152"/>
                  </a:lnTo>
                  <a:lnTo>
                    <a:pt x="50" y="152"/>
                  </a:lnTo>
                  <a:lnTo>
                    <a:pt x="50" y="152"/>
                  </a:lnTo>
                  <a:lnTo>
                    <a:pt x="46" y="148"/>
                  </a:lnTo>
                  <a:lnTo>
                    <a:pt x="42" y="142"/>
                  </a:lnTo>
                  <a:lnTo>
                    <a:pt x="42" y="136"/>
                  </a:lnTo>
                  <a:lnTo>
                    <a:pt x="42" y="130"/>
                  </a:lnTo>
                  <a:lnTo>
                    <a:pt x="42" y="130"/>
                  </a:lnTo>
                  <a:lnTo>
                    <a:pt x="42" y="130"/>
                  </a:lnTo>
                  <a:lnTo>
                    <a:pt x="70" y="66"/>
                  </a:lnTo>
                  <a:lnTo>
                    <a:pt x="70" y="66"/>
                  </a:lnTo>
                  <a:lnTo>
                    <a:pt x="8" y="32"/>
                  </a:lnTo>
                  <a:lnTo>
                    <a:pt x="8" y="32"/>
                  </a:lnTo>
                  <a:lnTo>
                    <a:pt x="4" y="28"/>
                  </a:lnTo>
                  <a:lnTo>
                    <a:pt x="0" y="22"/>
                  </a:lnTo>
                  <a:lnTo>
                    <a:pt x="0" y="16"/>
                  </a:lnTo>
                  <a:lnTo>
                    <a:pt x="0" y="10"/>
                  </a:lnTo>
                  <a:lnTo>
                    <a:pt x="0" y="10"/>
                  </a:lnTo>
                  <a:lnTo>
                    <a:pt x="0" y="10"/>
                  </a:lnTo>
                  <a:lnTo>
                    <a:pt x="4" y="4"/>
                  </a:lnTo>
                  <a:lnTo>
                    <a:pt x="10" y="2"/>
                  </a:lnTo>
                  <a:lnTo>
                    <a:pt x="16" y="0"/>
                  </a:lnTo>
                  <a:lnTo>
                    <a:pt x="22" y="2"/>
                  </a:lnTo>
                  <a:lnTo>
                    <a:pt x="22" y="2"/>
                  </a:lnTo>
                  <a:lnTo>
                    <a:pt x="22" y="2"/>
                  </a:lnTo>
                  <a:lnTo>
                    <a:pt x="110" y="54"/>
                  </a:lnTo>
                  <a:lnTo>
                    <a:pt x="110" y="54"/>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1"/>
            <p:cNvSpPr>
              <a:spLocks/>
            </p:cNvSpPr>
            <p:nvPr/>
          </p:nvSpPr>
          <p:spPr bwMode="auto">
            <a:xfrm>
              <a:off x="4767263" y="998538"/>
              <a:ext cx="174625" cy="244475"/>
            </a:xfrm>
            <a:custGeom>
              <a:avLst/>
              <a:gdLst>
                <a:gd name="T0" fmla="*/ 70 w 110"/>
                <a:gd name="T1" fmla="*/ 146 h 154"/>
                <a:gd name="T2" fmla="*/ 70 w 110"/>
                <a:gd name="T3" fmla="*/ 146 h 154"/>
                <a:gd name="T4" fmla="*/ 66 w 110"/>
                <a:gd name="T5" fmla="*/ 150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0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8 h 154"/>
                <a:gd name="T44" fmla="*/ 0 w 110"/>
                <a:gd name="T45" fmla="*/ 8 h 154"/>
                <a:gd name="T46" fmla="*/ 0 w 110"/>
                <a:gd name="T47" fmla="*/ 8 h 154"/>
                <a:gd name="T48" fmla="*/ 4 w 110"/>
                <a:gd name="T49" fmla="*/ 4 h 154"/>
                <a:gd name="T50" fmla="*/ 10 w 110"/>
                <a:gd name="T51" fmla="*/ 0 h 154"/>
                <a:gd name="T52" fmla="*/ 14 w 110"/>
                <a:gd name="T53" fmla="*/ 0 h 154"/>
                <a:gd name="T54" fmla="*/ 20 w 110"/>
                <a:gd name="T55" fmla="*/ 2 h 154"/>
                <a:gd name="T56" fmla="*/ 20 w 110"/>
                <a:gd name="T57" fmla="*/ 2 h 154"/>
                <a:gd name="T58" fmla="*/ 20 w 110"/>
                <a:gd name="T59" fmla="*/ 2 h 154"/>
                <a:gd name="T60" fmla="*/ 110 w 110"/>
                <a:gd name="T61" fmla="*/ 52 h 154"/>
                <a:gd name="T62" fmla="*/ 110 w 110"/>
                <a:gd name="T63" fmla="*/ 52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0"/>
                  </a:lnTo>
                  <a:lnTo>
                    <a:pt x="62" y="154"/>
                  </a:lnTo>
                  <a:lnTo>
                    <a:pt x="56" y="154"/>
                  </a:lnTo>
                  <a:lnTo>
                    <a:pt x="50" y="152"/>
                  </a:lnTo>
                  <a:lnTo>
                    <a:pt x="50" y="152"/>
                  </a:lnTo>
                  <a:lnTo>
                    <a:pt x="50" y="152"/>
                  </a:lnTo>
                  <a:lnTo>
                    <a:pt x="46" y="148"/>
                  </a:lnTo>
                  <a:lnTo>
                    <a:pt x="42" y="142"/>
                  </a:lnTo>
                  <a:lnTo>
                    <a:pt x="40" y="136"/>
                  </a:lnTo>
                  <a:lnTo>
                    <a:pt x="42" y="130"/>
                  </a:lnTo>
                  <a:lnTo>
                    <a:pt x="42" y="130"/>
                  </a:lnTo>
                  <a:lnTo>
                    <a:pt x="42" y="130"/>
                  </a:lnTo>
                  <a:lnTo>
                    <a:pt x="70" y="66"/>
                  </a:lnTo>
                  <a:lnTo>
                    <a:pt x="70" y="66"/>
                  </a:lnTo>
                  <a:lnTo>
                    <a:pt x="8" y="32"/>
                  </a:lnTo>
                  <a:lnTo>
                    <a:pt x="8" y="32"/>
                  </a:lnTo>
                  <a:lnTo>
                    <a:pt x="4" y="28"/>
                  </a:lnTo>
                  <a:lnTo>
                    <a:pt x="0" y="22"/>
                  </a:lnTo>
                  <a:lnTo>
                    <a:pt x="0" y="16"/>
                  </a:lnTo>
                  <a:lnTo>
                    <a:pt x="0" y="8"/>
                  </a:lnTo>
                  <a:lnTo>
                    <a:pt x="0" y="8"/>
                  </a:lnTo>
                  <a:lnTo>
                    <a:pt x="0" y="8"/>
                  </a:lnTo>
                  <a:lnTo>
                    <a:pt x="4" y="4"/>
                  </a:lnTo>
                  <a:lnTo>
                    <a:pt x="10" y="0"/>
                  </a:lnTo>
                  <a:lnTo>
                    <a:pt x="14" y="0"/>
                  </a:lnTo>
                  <a:lnTo>
                    <a:pt x="20" y="2"/>
                  </a:lnTo>
                  <a:lnTo>
                    <a:pt x="20" y="2"/>
                  </a:lnTo>
                  <a:lnTo>
                    <a:pt x="20" y="2"/>
                  </a:lnTo>
                  <a:lnTo>
                    <a:pt x="110" y="52"/>
                  </a:lnTo>
                  <a:lnTo>
                    <a:pt x="110" y="52"/>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2"/>
            <p:cNvSpPr>
              <a:spLocks/>
            </p:cNvSpPr>
            <p:nvPr/>
          </p:nvSpPr>
          <p:spPr bwMode="auto">
            <a:xfrm>
              <a:off x="5465763" y="725488"/>
              <a:ext cx="174625" cy="244475"/>
            </a:xfrm>
            <a:custGeom>
              <a:avLst/>
              <a:gdLst>
                <a:gd name="T0" fmla="*/ 38 w 110"/>
                <a:gd name="T1" fmla="*/ 8 h 154"/>
                <a:gd name="T2" fmla="*/ 38 w 110"/>
                <a:gd name="T3" fmla="*/ 8 h 154"/>
                <a:gd name="T4" fmla="*/ 42 w 110"/>
                <a:gd name="T5" fmla="*/ 4 h 154"/>
                <a:gd name="T6" fmla="*/ 46 w 110"/>
                <a:gd name="T7" fmla="*/ 0 h 154"/>
                <a:gd name="T8" fmla="*/ 52 w 110"/>
                <a:gd name="T9" fmla="*/ 0 h 154"/>
                <a:gd name="T10" fmla="*/ 58 w 110"/>
                <a:gd name="T11" fmla="*/ 2 h 154"/>
                <a:gd name="T12" fmla="*/ 58 w 110"/>
                <a:gd name="T13" fmla="*/ 2 h 154"/>
                <a:gd name="T14" fmla="*/ 58 w 110"/>
                <a:gd name="T15" fmla="*/ 2 h 154"/>
                <a:gd name="T16" fmla="*/ 64 w 110"/>
                <a:gd name="T17" fmla="*/ 6 h 154"/>
                <a:gd name="T18" fmla="*/ 66 w 110"/>
                <a:gd name="T19" fmla="*/ 12 h 154"/>
                <a:gd name="T20" fmla="*/ 68 w 110"/>
                <a:gd name="T21" fmla="*/ 18 h 154"/>
                <a:gd name="T22" fmla="*/ 66 w 110"/>
                <a:gd name="T23" fmla="*/ 24 h 154"/>
                <a:gd name="T24" fmla="*/ 66 w 110"/>
                <a:gd name="T25" fmla="*/ 24 h 154"/>
                <a:gd name="T26" fmla="*/ 66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8 h 154"/>
                <a:gd name="T38" fmla="*/ 108 w 110"/>
                <a:gd name="T39" fmla="*/ 132 h 154"/>
                <a:gd name="T40" fmla="*/ 110 w 110"/>
                <a:gd name="T41" fmla="*/ 140 h 154"/>
                <a:gd name="T42" fmla="*/ 108 w 110"/>
                <a:gd name="T43" fmla="*/ 146 h 154"/>
                <a:gd name="T44" fmla="*/ 108 w 110"/>
                <a:gd name="T45" fmla="*/ 146 h 154"/>
                <a:gd name="T46" fmla="*/ 108 w 110"/>
                <a:gd name="T47" fmla="*/ 146 h 154"/>
                <a:gd name="T48" fmla="*/ 104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2 h 154"/>
                <a:gd name="T62" fmla="*/ 0 w 110"/>
                <a:gd name="T63" fmla="*/ 102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6" y="0"/>
                  </a:lnTo>
                  <a:lnTo>
                    <a:pt x="52" y="0"/>
                  </a:lnTo>
                  <a:lnTo>
                    <a:pt x="58" y="2"/>
                  </a:lnTo>
                  <a:lnTo>
                    <a:pt x="58" y="2"/>
                  </a:lnTo>
                  <a:lnTo>
                    <a:pt x="58" y="2"/>
                  </a:lnTo>
                  <a:lnTo>
                    <a:pt x="64" y="6"/>
                  </a:lnTo>
                  <a:lnTo>
                    <a:pt x="66" y="12"/>
                  </a:lnTo>
                  <a:lnTo>
                    <a:pt x="68" y="18"/>
                  </a:lnTo>
                  <a:lnTo>
                    <a:pt x="66" y="24"/>
                  </a:lnTo>
                  <a:lnTo>
                    <a:pt x="66" y="24"/>
                  </a:lnTo>
                  <a:lnTo>
                    <a:pt x="66" y="24"/>
                  </a:lnTo>
                  <a:lnTo>
                    <a:pt x="40" y="88"/>
                  </a:lnTo>
                  <a:lnTo>
                    <a:pt x="40" y="88"/>
                  </a:lnTo>
                  <a:lnTo>
                    <a:pt x="100" y="122"/>
                  </a:lnTo>
                  <a:lnTo>
                    <a:pt x="100" y="122"/>
                  </a:lnTo>
                  <a:lnTo>
                    <a:pt x="106" y="128"/>
                  </a:lnTo>
                  <a:lnTo>
                    <a:pt x="108" y="132"/>
                  </a:lnTo>
                  <a:lnTo>
                    <a:pt x="110" y="140"/>
                  </a:lnTo>
                  <a:lnTo>
                    <a:pt x="108" y="146"/>
                  </a:lnTo>
                  <a:lnTo>
                    <a:pt x="108" y="146"/>
                  </a:lnTo>
                  <a:lnTo>
                    <a:pt x="108" y="146"/>
                  </a:lnTo>
                  <a:lnTo>
                    <a:pt x="104" y="150"/>
                  </a:lnTo>
                  <a:lnTo>
                    <a:pt x="100" y="154"/>
                  </a:lnTo>
                  <a:lnTo>
                    <a:pt x="94" y="154"/>
                  </a:lnTo>
                  <a:lnTo>
                    <a:pt x="88" y="152"/>
                  </a:lnTo>
                  <a:lnTo>
                    <a:pt x="88" y="152"/>
                  </a:lnTo>
                  <a:lnTo>
                    <a:pt x="88" y="152"/>
                  </a:lnTo>
                  <a:lnTo>
                    <a:pt x="0" y="102"/>
                  </a:lnTo>
                  <a:lnTo>
                    <a:pt x="0" y="102"/>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3"/>
            <p:cNvSpPr>
              <a:spLocks/>
            </p:cNvSpPr>
            <p:nvPr/>
          </p:nvSpPr>
          <p:spPr bwMode="auto">
            <a:xfrm>
              <a:off x="5757863" y="617538"/>
              <a:ext cx="174625" cy="244475"/>
            </a:xfrm>
            <a:custGeom>
              <a:avLst/>
              <a:gdLst>
                <a:gd name="T0" fmla="*/ 38 w 110"/>
                <a:gd name="T1" fmla="*/ 8 h 154"/>
                <a:gd name="T2" fmla="*/ 38 w 110"/>
                <a:gd name="T3" fmla="*/ 8 h 154"/>
                <a:gd name="T4" fmla="*/ 42 w 110"/>
                <a:gd name="T5" fmla="*/ 4 h 154"/>
                <a:gd name="T6" fmla="*/ 48 w 110"/>
                <a:gd name="T7" fmla="*/ 0 h 154"/>
                <a:gd name="T8" fmla="*/ 54 w 110"/>
                <a:gd name="T9" fmla="*/ 0 h 154"/>
                <a:gd name="T10" fmla="*/ 60 w 110"/>
                <a:gd name="T11" fmla="*/ 2 h 154"/>
                <a:gd name="T12" fmla="*/ 60 w 110"/>
                <a:gd name="T13" fmla="*/ 2 h 154"/>
                <a:gd name="T14" fmla="*/ 60 w 110"/>
                <a:gd name="T15" fmla="*/ 2 h 154"/>
                <a:gd name="T16" fmla="*/ 64 w 110"/>
                <a:gd name="T17" fmla="*/ 6 h 154"/>
                <a:gd name="T18" fmla="*/ 68 w 110"/>
                <a:gd name="T19" fmla="*/ 12 h 154"/>
                <a:gd name="T20" fmla="*/ 68 w 110"/>
                <a:gd name="T21" fmla="*/ 18 h 154"/>
                <a:gd name="T22" fmla="*/ 68 w 110"/>
                <a:gd name="T23" fmla="*/ 24 h 154"/>
                <a:gd name="T24" fmla="*/ 68 w 110"/>
                <a:gd name="T25" fmla="*/ 24 h 154"/>
                <a:gd name="T26" fmla="*/ 68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6 h 154"/>
                <a:gd name="T38" fmla="*/ 108 w 110"/>
                <a:gd name="T39" fmla="*/ 132 h 154"/>
                <a:gd name="T40" fmla="*/ 110 w 110"/>
                <a:gd name="T41" fmla="*/ 138 h 154"/>
                <a:gd name="T42" fmla="*/ 108 w 110"/>
                <a:gd name="T43" fmla="*/ 146 h 154"/>
                <a:gd name="T44" fmla="*/ 108 w 110"/>
                <a:gd name="T45" fmla="*/ 146 h 154"/>
                <a:gd name="T46" fmla="*/ 108 w 110"/>
                <a:gd name="T47" fmla="*/ 146 h 154"/>
                <a:gd name="T48" fmla="*/ 106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0 h 154"/>
                <a:gd name="T62" fmla="*/ 0 w 110"/>
                <a:gd name="T63" fmla="*/ 100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8" y="0"/>
                  </a:lnTo>
                  <a:lnTo>
                    <a:pt x="54" y="0"/>
                  </a:lnTo>
                  <a:lnTo>
                    <a:pt x="60" y="2"/>
                  </a:lnTo>
                  <a:lnTo>
                    <a:pt x="60" y="2"/>
                  </a:lnTo>
                  <a:lnTo>
                    <a:pt x="60" y="2"/>
                  </a:lnTo>
                  <a:lnTo>
                    <a:pt x="64" y="6"/>
                  </a:lnTo>
                  <a:lnTo>
                    <a:pt x="68" y="12"/>
                  </a:lnTo>
                  <a:lnTo>
                    <a:pt x="68" y="18"/>
                  </a:lnTo>
                  <a:lnTo>
                    <a:pt x="68" y="24"/>
                  </a:lnTo>
                  <a:lnTo>
                    <a:pt x="68" y="24"/>
                  </a:lnTo>
                  <a:lnTo>
                    <a:pt x="68" y="24"/>
                  </a:lnTo>
                  <a:lnTo>
                    <a:pt x="40" y="88"/>
                  </a:lnTo>
                  <a:lnTo>
                    <a:pt x="40" y="88"/>
                  </a:lnTo>
                  <a:lnTo>
                    <a:pt x="100" y="122"/>
                  </a:lnTo>
                  <a:lnTo>
                    <a:pt x="100" y="122"/>
                  </a:lnTo>
                  <a:lnTo>
                    <a:pt x="106" y="126"/>
                  </a:lnTo>
                  <a:lnTo>
                    <a:pt x="108" y="132"/>
                  </a:lnTo>
                  <a:lnTo>
                    <a:pt x="110" y="138"/>
                  </a:lnTo>
                  <a:lnTo>
                    <a:pt x="108" y="146"/>
                  </a:lnTo>
                  <a:lnTo>
                    <a:pt x="108" y="146"/>
                  </a:lnTo>
                  <a:lnTo>
                    <a:pt x="108" y="146"/>
                  </a:lnTo>
                  <a:lnTo>
                    <a:pt x="106" y="150"/>
                  </a:lnTo>
                  <a:lnTo>
                    <a:pt x="100" y="154"/>
                  </a:lnTo>
                  <a:lnTo>
                    <a:pt x="94" y="154"/>
                  </a:lnTo>
                  <a:lnTo>
                    <a:pt x="88" y="152"/>
                  </a:lnTo>
                  <a:lnTo>
                    <a:pt x="88" y="152"/>
                  </a:lnTo>
                  <a:lnTo>
                    <a:pt x="88" y="152"/>
                  </a:lnTo>
                  <a:lnTo>
                    <a:pt x="0" y="100"/>
                  </a:lnTo>
                  <a:lnTo>
                    <a:pt x="0" y="100"/>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4"/>
            <p:cNvSpPr>
              <a:spLocks/>
            </p:cNvSpPr>
            <p:nvPr/>
          </p:nvSpPr>
          <p:spPr bwMode="auto">
            <a:xfrm>
              <a:off x="4576763" y="566738"/>
              <a:ext cx="1562100" cy="723900"/>
            </a:xfrm>
            <a:custGeom>
              <a:avLst/>
              <a:gdLst>
                <a:gd name="T0" fmla="*/ 726 w 984"/>
                <a:gd name="T1" fmla="*/ 132 h 456"/>
                <a:gd name="T2" fmla="*/ 692 w 984"/>
                <a:gd name="T3" fmla="*/ 114 h 456"/>
                <a:gd name="T4" fmla="*/ 678 w 984"/>
                <a:gd name="T5" fmla="*/ 116 h 456"/>
                <a:gd name="T6" fmla="*/ 658 w 984"/>
                <a:gd name="T7" fmla="*/ 134 h 456"/>
                <a:gd name="T8" fmla="*/ 312 w 984"/>
                <a:gd name="T9" fmla="*/ 282 h 456"/>
                <a:gd name="T10" fmla="*/ 292 w 984"/>
                <a:gd name="T11" fmla="*/ 266 h 456"/>
                <a:gd name="T12" fmla="*/ 264 w 984"/>
                <a:gd name="T13" fmla="*/ 268 h 456"/>
                <a:gd name="T14" fmla="*/ 252 w 984"/>
                <a:gd name="T15" fmla="*/ 274 h 456"/>
                <a:gd name="T16" fmla="*/ 238 w 984"/>
                <a:gd name="T17" fmla="*/ 310 h 456"/>
                <a:gd name="T18" fmla="*/ 134 w 984"/>
                <a:gd name="T19" fmla="*/ 334 h 456"/>
                <a:gd name="T20" fmla="*/ 102 w 984"/>
                <a:gd name="T21" fmla="*/ 310 h 456"/>
                <a:gd name="T22" fmla="*/ 62 w 984"/>
                <a:gd name="T23" fmla="*/ 306 h 456"/>
                <a:gd name="T24" fmla="*/ 34 w 984"/>
                <a:gd name="T25" fmla="*/ 316 h 456"/>
                <a:gd name="T26" fmla="*/ 6 w 984"/>
                <a:gd name="T27" fmla="*/ 348 h 456"/>
                <a:gd name="T28" fmla="*/ 0 w 984"/>
                <a:gd name="T29" fmla="*/ 392 h 456"/>
                <a:gd name="T30" fmla="*/ 10 w 984"/>
                <a:gd name="T31" fmla="*/ 420 h 456"/>
                <a:gd name="T32" fmla="*/ 42 w 984"/>
                <a:gd name="T33" fmla="*/ 448 h 456"/>
                <a:gd name="T34" fmla="*/ 86 w 984"/>
                <a:gd name="T35" fmla="*/ 456 h 456"/>
                <a:gd name="T36" fmla="*/ 114 w 984"/>
                <a:gd name="T37" fmla="*/ 446 h 456"/>
                <a:gd name="T38" fmla="*/ 142 w 984"/>
                <a:gd name="T39" fmla="*/ 416 h 456"/>
                <a:gd name="T40" fmla="*/ 150 w 984"/>
                <a:gd name="T41" fmla="*/ 376 h 456"/>
                <a:gd name="T42" fmla="*/ 244 w 984"/>
                <a:gd name="T43" fmla="*/ 326 h 456"/>
                <a:gd name="T44" fmla="*/ 264 w 984"/>
                <a:gd name="T45" fmla="*/ 344 h 456"/>
                <a:gd name="T46" fmla="*/ 286 w 984"/>
                <a:gd name="T47" fmla="*/ 346 h 456"/>
                <a:gd name="T48" fmla="*/ 300 w 984"/>
                <a:gd name="T49" fmla="*/ 340 h 456"/>
                <a:gd name="T50" fmla="*/ 314 w 984"/>
                <a:gd name="T51" fmla="*/ 326 h 456"/>
                <a:gd name="T52" fmla="*/ 320 w 984"/>
                <a:gd name="T53" fmla="*/ 300 h 456"/>
                <a:gd name="T54" fmla="*/ 662 w 984"/>
                <a:gd name="T55" fmla="*/ 182 h 456"/>
                <a:gd name="T56" fmla="*/ 686 w 984"/>
                <a:gd name="T57" fmla="*/ 194 h 456"/>
                <a:gd name="T58" fmla="*/ 706 w 984"/>
                <a:gd name="T59" fmla="*/ 194 h 456"/>
                <a:gd name="T60" fmla="*/ 718 w 984"/>
                <a:gd name="T61" fmla="*/ 186 h 456"/>
                <a:gd name="T62" fmla="*/ 732 w 984"/>
                <a:gd name="T63" fmla="*/ 162 h 456"/>
                <a:gd name="T64" fmla="*/ 840 w 984"/>
                <a:gd name="T65" fmla="*/ 110 h 456"/>
                <a:gd name="T66" fmla="*/ 856 w 984"/>
                <a:gd name="T67" fmla="*/ 132 h 456"/>
                <a:gd name="T68" fmla="*/ 892 w 984"/>
                <a:gd name="T69" fmla="*/ 150 h 456"/>
                <a:gd name="T70" fmla="*/ 934 w 984"/>
                <a:gd name="T71" fmla="*/ 148 h 456"/>
                <a:gd name="T72" fmla="*/ 960 w 984"/>
                <a:gd name="T73" fmla="*/ 132 h 456"/>
                <a:gd name="T74" fmla="*/ 982 w 984"/>
                <a:gd name="T75" fmla="*/ 94 h 456"/>
                <a:gd name="T76" fmla="*/ 978 w 984"/>
                <a:gd name="T77" fmla="*/ 50 h 456"/>
                <a:gd name="T78" fmla="*/ 962 w 984"/>
                <a:gd name="T79" fmla="*/ 24 h 456"/>
                <a:gd name="T80" fmla="*/ 926 w 984"/>
                <a:gd name="T81" fmla="*/ 2 h 456"/>
                <a:gd name="T82" fmla="*/ 882 w 984"/>
                <a:gd name="T83" fmla="*/ 6 h 456"/>
                <a:gd name="T84" fmla="*/ 858 w 984"/>
                <a:gd name="T85" fmla="*/ 20 h 456"/>
                <a:gd name="T86" fmla="*/ 836 w 984"/>
                <a:gd name="T87" fmla="*/ 52 h 456"/>
                <a:gd name="T88" fmla="*/ 834 w 984"/>
                <a:gd name="T89" fmla="*/ 92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456">
                  <a:moveTo>
                    <a:pt x="834" y="92"/>
                  </a:moveTo>
                  <a:lnTo>
                    <a:pt x="726" y="132"/>
                  </a:lnTo>
                  <a:lnTo>
                    <a:pt x="726" y="132"/>
                  </a:lnTo>
                  <a:lnTo>
                    <a:pt x="716" y="122"/>
                  </a:lnTo>
                  <a:lnTo>
                    <a:pt x="706" y="116"/>
                  </a:lnTo>
                  <a:lnTo>
                    <a:pt x="692" y="114"/>
                  </a:lnTo>
                  <a:lnTo>
                    <a:pt x="686" y="114"/>
                  </a:lnTo>
                  <a:lnTo>
                    <a:pt x="678" y="116"/>
                  </a:lnTo>
                  <a:lnTo>
                    <a:pt x="678" y="116"/>
                  </a:lnTo>
                  <a:lnTo>
                    <a:pt x="672" y="120"/>
                  </a:lnTo>
                  <a:lnTo>
                    <a:pt x="666" y="124"/>
                  </a:lnTo>
                  <a:lnTo>
                    <a:pt x="658" y="134"/>
                  </a:lnTo>
                  <a:lnTo>
                    <a:pt x="652" y="146"/>
                  </a:lnTo>
                  <a:lnTo>
                    <a:pt x="652" y="160"/>
                  </a:lnTo>
                  <a:lnTo>
                    <a:pt x="312" y="282"/>
                  </a:lnTo>
                  <a:lnTo>
                    <a:pt x="312" y="282"/>
                  </a:lnTo>
                  <a:lnTo>
                    <a:pt x="304" y="274"/>
                  </a:lnTo>
                  <a:lnTo>
                    <a:pt x="292" y="266"/>
                  </a:lnTo>
                  <a:lnTo>
                    <a:pt x="278" y="264"/>
                  </a:lnTo>
                  <a:lnTo>
                    <a:pt x="272" y="266"/>
                  </a:lnTo>
                  <a:lnTo>
                    <a:pt x="264" y="268"/>
                  </a:lnTo>
                  <a:lnTo>
                    <a:pt x="264" y="268"/>
                  </a:lnTo>
                  <a:lnTo>
                    <a:pt x="258" y="270"/>
                  </a:lnTo>
                  <a:lnTo>
                    <a:pt x="252" y="274"/>
                  </a:lnTo>
                  <a:lnTo>
                    <a:pt x="244" y="284"/>
                  </a:lnTo>
                  <a:lnTo>
                    <a:pt x="240" y="296"/>
                  </a:lnTo>
                  <a:lnTo>
                    <a:pt x="238" y="310"/>
                  </a:lnTo>
                  <a:lnTo>
                    <a:pt x="142" y="346"/>
                  </a:lnTo>
                  <a:lnTo>
                    <a:pt x="142" y="346"/>
                  </a:lnTo>
                  <a:lnTo>
                    <a:pt x="134" y="334"/>
                  </a:lnTo>
                  <a:lnTo>
                    <a:pt x="126" y="324"/>
                  </a:lnTo>
                  <a:lnTo>
                    <a:pt x="114" y="316"/>
                  </a:lnTo>
                  <a:lnTo>
                    <a:pt x="102" y="310"/>
                  </a:lnTo>
                  <a:lnTo>
                    <a:pt x="90" y="306"/>
                  </a:lnTo>
                  <a:lnTo>
                    <a:pt x="76" y="304"/>
                  </a:lnTo>
                  <a:lnTo>
                    <a:pt x="62" y="306"/>
                  </a:lnTo>
                  <a:lnTo>
                    <a:pt x="48" y="308"/>
                  </a:lnTo>
                  <a:lnTo>
                    <a:pt x="48" y="308"/>
                  </a:lnTo>
                  <a:lnTo>
                    <a:pt x="34" y="316"/>
                  </a:lnTo>
                  <a:lnTo>
                    <a:pt x="24" y="324"/>
                  </a:lnTo>
                  <a:lnTo>
                    <a:pt x="14" y="336"/>
                  </a:lnTo>
                  <a:lnTo>
                    <a:pt x="6" y="348"/>
                  </a:lnTo>
                  <a:lnTo>
                    <a:pt x="2" y="362"/>
                  </a:lnTo>
                  <a:lnTo>
                    <a:pt x="0" y="376"/>
                  </a:lnTo>
                  <a:lnTo>
                    <a:pt x="0" y="392"/>
                  </a:lnTo>
                  <a:lnTo>
                    <a:pt x="4" y="406"/>
                  </a:lnTo>
                  <a:lnTo>
                    <a:pt x="4" y="406"/>
                  </a:lnTo>
                  <a:lnTo>
                    <a:pt x="10" y="420"/>
                  </a:lnTo>
                  <a:lnTo>
                    <a:pt x="20" y="432"/>
                  </a:lnTo>
                  <a:lnTo>
                    <a:pt x="30" y="442"/>
                  </a:lnTo>
                  <a:lnTo>
                    <a:pt x="42" y="448"/>
                  </a:lnTo>
                  <a:lnTo>
                    <a:pt x="56" y="454"/>
                  </a:lnTo>
                  <a:lnTo>
                    <a:pt x="70" y="456"/>
                  </a:lnTo>
                  <a:lnTo>
                    <a:pt x="86" y="456"/>
                  </a:lnTo>
                  <a:lnTo>
                    <a:pt x="100" y="452"/>
                  </a:lnTo>
                  <a:lnTo>
                    <a:pt x="100" y="452"/>
                  </a:lnTo>
                  <a:lnTo>
                    <a:pt x="114" y="446"/>
                  </a:lnTo>
                  <a:lnTo>
                    <a:pt x="126" y="436"/>
                  </a:lnTo>
                  <a:lnTo>
                    <a:pt x="134" y="426"/>
                  </a:lnTo>
                  <a:lnTo>
                    <a:pt x="142" y="416"/>
                  </a:lnTo>
                  <a:lnTo>
                    <a:pt x="148" y="402"/>
                  </a:lnTo>
                  <a:lnTo>
                    <a:pt x="150" y="390"/>
                  </a:lnTo>
                  <a:lnTo>
                    <a:pt x="150" y="376"/>
                  </a:lnTo>
                  <a:lnTo>
                    <a:pt x="148" y="362"/>
                  </a:lnTo>
                  <a:lnTo>
                    <a:pt x="244" y="326"/>
                  </a:lnTo>
                  <a:lnTo>
                    <a:pt x="244" y="326"/>
                  </a:lnTo>
                  <a:lnTo>
                    <a:pt x="248" y="332"/>
                  </a:lnTo>
                  <a:lnTo>
                    <a:pt x="252" y="338"/>
                  </a:lnTo>
                  <a:lnTo>
                    <a:pt x="264" y="344"/>
                  </a:lnTo>
                  <a:lnTo>
                    <a:pt x="272" y="346"/>
                  </a:lnTo>
                  <a:lnTo>
                    <a:pt x="278" y="346"/>
                  </a:lnTo>
                  <a:lnTo>
                    <a:pt x="286" y="346"/>
                  </a:lnTo>
                  <a:lnTo>
                    <a:pt x="292" y="344"/>
                  </a:lnTo>
                  <a:lnTo>
                    <a:pt x="292" y="344"/>
                  </a:lnTo>
                  <a:lnTo>
                    <a:pt x="300" y="340"/>
                  </a:lnTo>
                  <a:lnTo>
                    <a:pt x="306" y="336"/>
                  </a:lnTo>
                  <a:lnTo>
                    <a:pt x="310" y="332"/>
                  </a:lnTo>
                  <a:lnTo>
                    <a:pt x="314" y="326"/>
                  </a:lnTo>
                  <a:lnTo>
                    <a:pt x="318" y="314"/>
                  </a:lnTo>
                  <a:lnTo>
                    <a:pt x="320" y="306"/>
                  </a:lnTo>
                  <a:lnTo>
                    <a:pt x="320" y="300"/>
                  </a:lnTo>
                  <a:lnTo>
                    <a:pt x="658" y="176"/>
                  </a:lnTo>
                  <a:lnTo>
                    <a:pt x="658" y="176"/>
                  </a:lnTo>
                  <a:lnTo>
                    <a:pt x="662" y="182"/>
                  </a:lnTo>
                  <a:lnTo>
                    <a:pt x="666" y="186"/>
                  </a:lnTo>
                  <a:lnTo>
                    <a:pt x="678" y="194"/>
                  </a:lnTo>
                  <a:lnTo>
                    <a:pt x="686" y="194"/>
                  </a:lnTo>
                  <a:lnTo>
                    <a:pt x="692" y="196"/>
                  </a:lnTo>
                  <a:lnTo>
                    <a:pt x="700" y="196"/>
                  </a:lnTo>
                  <a:lnTo>
                    <a:pt x="706" y="194"/>
                  </a:lnTo>
                  <a:lnTo>
                    <a:pt x="706" y="194"/>
                  </a:lnTo>
                  <a:lnTo>
                    <a:pt x="714" y="190"/>
                  </a:lnTo>
                  <a:lnTo>
                    <a:pt x="718" y="186"/>
                  </a:lnTo>
                  <a:lnTo>
                    <a:pt x="724" y="180"/>
                  </a:lnTo>
                  <a:lnTo>
                    <a:pt x="728" y="176"/>
                  </a:lnTo>
                  <a:lnTo>
                    <a:pt x="732" y="162"/>
                  </a:lnTo>
                  <a:lnTo>
                    <a:pt x="734" y="156"/>
                  </a:lnTo>
                  <a:lnTo>
                    <a:pt x="732" y="148"/>
                  </a:lnTo>
                  <a:lnTo>
                    <a:pt x="840" y="110"/>
                  </a:lnTo>
                  <a:lnTo>
                    <a:pt x="840" y="110"/>
                  </a:lnTo>
                  <a:lnTo>
                    <a:pt x="846" y="122"/>
                  </a:lnTo>
                  <a:lnTo>
                    <a:pt x="856" y="132"/>
                  </a:lnTo>
                  <a:lnTo>
                    <a:pt x="866" y="140"/>
                  </a:lnTo>
                  <a:lnTo>
                    <a:pt x="878" y="146"/>
                  </a:lnTo>
                  <a:lnTo>
                    <a:pt x="892" y="150"/>
                  </a:lnTo>
                  <a:lnTo>
                    <a:pt x="906" y="152"/>
                  </a:lnTo>
                  <a:lnTo>
                    <a:pt x="920" y="152"/>
                  </a:lnTo>
                  <a:lnTo>
                    <a:pt x="934" y="148"/>
                  </a:lnTo>
                  <a:lnTo>
                    <a:pt x="934" y="148"/>
                  </a:lnTo>
                  <a:lnTo>
                    <a:pt x="948" y="140"/>
                  </a:lnTo>
                  <a:lnTo>
                    <a:pt x="960" y="132"/>
                  </a:lnTo>
                  <a:lnTo>
                    <a:pt x="968" y="120"/>
                  </a:lnTo>
                  <a:lnTo>
                    <a:pt x="976" y="108"/>
                  </a:lnTo>
                  <a:lnTo>
                    <a:pt x="982" y="94"/>
                  </a:lnTo>
                  <a:lnTo>
                    <a:pt x="984" y="80"/>
                  </a:lnTo>
                  <a:lnTo>
                    <a:pt x="982" y="66"/>
                  </a:lnTo>
                  <a:lnTo>
                    <a:pt x="978" y="50"/>
                  </a:lnTo>
                  <a:lnTo>
                    <a:pt x="978" y="50"/>
                  </a:lnTo>
                  <a:lnTo>
                    <a:pt x="972" y="36"/>
                  </a:lnTo>
                  <a:lnTo>
                    <a:pt x="962" y="24"/>
                  </a:lnTo>
                  <a:lnTo>
                    <a:pt x="952" y="14"/>
                  </a:lnTo>
                  <a:lnTo>
                    <a:pt x="940" y="8"/>
                  </a:lnTo>
                  <a:lnTo>
                    <a:pt x="926" y="2"/>
                  </a:lnTo>
                  <a:lnTo>
                    <a:pt x="912" y="0"/>
                  </a:lnTo>
                  <a:lnTo>
                    <a:pt x="896" y="2"/>
                  </a:lnTo>
                  <a:lnTo>
                    <a:pt x="882" y="6"/>
                  </a:lnTo>
                  <a:lnTo>
                    <a:pt x="882" y="6"/>
                  </a:lnTo>
                  <a:lnTo>
                    <a:pt x="868" y="12"/>
                  </a:lnTo>
                  <a:lnTo>
                    <a:pt x="858" y="20"/>
                  </a:lnTo>
                  <a:lnTo>
                    <a:pt x="848" y="30"/>
                  </a:lnTo>
                  <a:lnTo>
                    <a:pt x="840" y="40"/>
                  </a:lnTo>
                  <a:lnTo>
                    <a:pt x="836" y="52"/>
                  </a:lnTo>
                  <a:lnTo>
                    <a:pt x="832" y="66"/>
                  </a:lnTo>
                  <a:lnTo>
                    <a:pt x="832" y="80"/>
                  </a:lnTo>
                  <a:lnTo>
                    <a:pt x="834" y="92"/>
                  </a:lnTo>
                  <a:lnTo>
                    <a:pt x="834"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5"/>
            <p:cNvSpPr>
              <a:spLocks/>
            </p:cNvSpPr>
            <p:nvPr/>
          </p:nvSpPr>
          <p:spPr bwMode="auto">
            <a:xfrm>
              <a:off x="4779963" y="474663"/>
              <a:ext cx="1098550" cy="952500"/>
            </a:xfrm>
            <a:custGeom>
              <a:avLst/>
              <a:gdLst>
                <a:gd name="T0" fmla="*/ 514 w 692"/>
                <a:gd name="T1" fmla="*/ 430 h 600"/>
                <a:gd name="T2" fmla="*/ 516 w 692"/>
                <a:gd name="T3" fmla="*/ 418 h 600"/>
                <a:gd name="T4" fmla="*/ 512 w 692"/>
                <a:gd name="T5" fmla="*/ 398 h 600"/>
                <a:gd name="T6" fmla="*/ 504 w 692"/>
                <a:gd name="T7" fmla="*/ 388 h 600"/>
                <a:gd name="T8" fmla="*/ 484 w 692"/>
                <a:gd name="T9" fmla="*/ 380 h 600"/>
                <a:gd name="T10" fmla="*/ 462 w 692"/>
                <a:gd name="T11" fmla="*/ 388 h 600"/>
                <a:gd name="T12" fmla="*/ 232 w 692"/>
                <a:gd name="T13" fmla="*/ 194 h 600"/>
                <a:gd name="T14" fmla="*/ 236 w 692"/>
                <a:gd name="T15" fmla="*/ 172 h 600"/>
                <a:gd name="T16" fmla="*/ 224 w 692"/>
                <a:gd name="T17" fmla="*/ 152 h 600"/>
                <a:gd name="T18" fmla="*/ 214 w 692"/>
                <a:gd name="T19" fmla="*/ 148 h 600"/>
                <a:gd name="T20" fmla="*/ 192 w 692"/>
                <a:gd name="T21" fmla="*/ 146 h 600"/>
                <a:gd name="T22" fmla="*/ 116 w 692"/>
                <a:gd name="T23" fmla="*/ 96 h 600"/>
                <a:gd name="T24" fmla="*/ 122 w 692"/>
                <a:gd name="T25" fmla="*/ 86 h 600"/>
                <a:gd name="T26" fmla="*/ 126 w 692"/>
                <a:gd name="T27" fmla="*/ 64 h 600"/>
                <a:gd name="T28" fmla="*/ 124 w 692"/>
                <a:gd name="T29" fmla="*/ 42 h 600"/>
                <a:gd name="T30" fmla="*/ 112 w 692"/>
                <a:gd name="T31" fmla="*/ 22 h 600"/>
                <a:gd name="T32" fmla="*/ 104 w 692"/>
                <a:gd name="T33" fmla="*/ 14 h 600"/>
                <a:gd name="T34" fmla="*/ 82 w 692"/>
                <a:gd name="T35" fmla="*/ 2 h 600"/>
                <a:gd name="T36" fmla="*/ 58 w 692"/>
                <a:gd name="T37" fmla="*/ 0 h 600"/>
                <a:gd name="T38" fmla="*/ 34 w 692"/>
                <a:gd name="T39" fmla="*/ 6 h 600"/>
                <a:gd name="T40" fmla="*/ 16 w 692"/>
                <a:gd name="T41" fmla="*/ 22 h 600"/>
                <a:gd name="T42" fmla="*/ 8 w 692"/>
                <a:gd name="T43" fmla="*/ 32 h 600"/>
                <a:gd name="T44" fmla="*/ 0 w 692"/>
                <a:gd name="T45" fmla="*/ 56 h 600"/>
                <a:gd name="T46" fmla="*/ 2 w 692"/>
                <a:gd name="T47" fmla="*/ 80 h 600"/>
                <a:gd name="T48" fmla="*/ 14 w 692"/>
                <a:gd name="T49" fmla="*/ 102 h 600"/>
                <a:gd name="T50" fmla="*/ 24 w 692"/>
                <a:gd name="T51" fmla="*/ 110 h 600"/>
                <a:gd name="T52" fmla="*/ 44 w 692"/>
                <a:gd name="T53" fmla="*/ 122 h 600"/>
                <a:gd name="T54" fmla="*/ 66 w 692"/>
                <a:gd name="T55" fmla="*/ 126 h 600"/>
                <a:gd name="T56" fmla="*/ 88 w 692"/>
                <a:gd name="T57" fmla="*/ 120 h 600"/>
                <a:gd name="T58" fmla="*/ 108 w 692"/>
                <a:gd name="T59" fmla="*/ 108 h 600"/>
                <a:gd name="T60" fmla="*/ 172 w 692"/>
                <a:gd name="T61" fmla="*/ 162 h 600"/>
                <a:gd name="T62" fmla="*/ 168 w 692"/>
                <a:gd name="T63" fmla="*/ 184 h 600"/>
                <a:gd name="T64" fmla="*/ 180 w 692"/>
                <a:gd name="T65" fmla="*/ 206 h 600"/>
                <a:gd name="T66" fmla="*/ 190 w 692"/>
                <a:gd name="T67" fmla="*/ 210 h 600"/>
                <a:gd name="T68" fmla="*/ 214 w 692"/>
                <a:gd name="T69" fmla="*/ 212 h 600"/>
                <a:gd name="T70" fmla="*/ 454 w 692"/>
                <a:gd name="T71" fmla="*/ 398 h 600"/>
                <a:gd name="T72" fmla="*/ 450 w 692"/>
                <a:gd name="T73" fmla="*/ 410 h 600"/>
                <a:gd name="T74" fmla="*/ 454 w 692"/>
                <a:gd name="T75" fmla="*/ 432 h 600"/>
                <a:gd name="T76" fmla="*/ 460 w 692"/>
                <a:gd name="T77" fmla="*/ 440 h 600"/>
                <a:gd name="T78" fmla="*/ 482 w 692"/>
                <a:gd name="T79" fmla="*/ 448 h 600"/>
                <a:gd name="T80" fmla="*/ 504 w 692"/>
                <a:gd name="T81" fmla="*/ 442 h 600"/>
                <a:gd name="T82" fmla="*/ 576 w 692"/>
                <a:gd name="T83" fmla="*/ 502 h 600"/>
                <a:gd name="T84" fmla="*/ 568 w 692"/>
                <a:gd name="T85" fmla="*/ 524 h 600"/>
                <a:gd name="T86" fmla="*/ 566 w 692"/>
                <a:gd name="T87" fmla="*/ 546 h 600"/>
                <a:gd name="T88" fmla="*/ 574 w 692"/>
                <a:gd name="T89" fmla="*/ 568 h 600"/>
                <a:gd name="T90" fmla="*/ 588 w 692"/>
                <a:gd name="T91" fmla="*/ 586 h 600"/>
                <a:gd name="T92" fmla="*/ 598 w 692"/>
                <a:gd name="T93" fmla="*/ 592 h 600"/>
                <a:gd name="T94" fmla="*/ 622 w 692"/>
                <a:gd name="T95" fmla="*/ 600 h 600"/>
                <a:gd name="T96" fmla="*/ 646 w 692"/>
                <a:gd name="T97" fmla="*/ 598 h 600"/>
                <a:gd name="T98" fmla="*/ 668 w 692"/>
                <a:gd name="T99" fmla="*/ 586 h 600"/>
                <a:gd name="T100" fmla="*/ 676 w 692"/>
                <a:gd name="T101" fmla="*/ 578 h 600"/>
                <a:gd name="T102" fmla="*/ 688 w 692"/>
                <a:gd name="T103" fmla="*/ 556 h 600"/>
                <a:gd name="T104" fmla="*/ 692 w 692"/>
                <a:gd name="T105" fmla="*/ 532 h 600"/>
                <a:gd name="T106" fmla="*/ 684 w 692"/>
                <a:gd name="T107" fmla="*/ 508 h 600"/>
                <a:gd name="T108" fmla="*/ 670 w 692"/>
                <a:gd name="T109" fmla="*/ 490 h 600"/>
                <a:gd name="T110" fmla="*/ 660 w 692"/>
                <a:gd name="T111" fmla="*/ 482 h 600"/>
                <a:gd name="T112" fmla="*/ 638 w 692"/>
                <a:gd name="T113" fmla="*/ 474 h 600"/>
                <a:gd name="T114" fmla="*/ 616 w 692"/>
                <a:gd name="T115" fmla="*/ 476 h 600"/>
                <a:gd name="T116" fmla="*/ 596 w 692"/>
                <a:gd name="T117" fmla="*/ 484 h 600"/>
                <a:gd name="T118" fmla="*/ 586 w 692"/>
                <a:gd name="T119" fmla="*/ 49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2" h="600">
                  <a:moveTo>
                    <a:pt x="586" y="490"/>
                  </a:moveTo>
                  <a:lnTo>
                    <a:pt x="514" y="430"/>
                  </a:lnTo>
                  <a:lnTo>
                    <a:pt x="514" y="430"/>
                  </a:lnTo>
                  <a:lnTo>
                    <a:pt x="516" y="418"/>
                  </a:lnTo>
                  <a:lnTo>
                    <a:pt x="516" y="408"/>
                  </a:lnTo>
                  <a:lnTo>
                    <a:pt x="512" y="398"/>
                  </a:lnTo>
                  <a:lnTo>
                    <a:pt x="504" y="388"/>
                  </a:lnTo>
                  <a:lnTo>
                    <a:pt x="504" y="388"/>
                  </a:lnTo>
                  <a:lnTo>
                    <a:pt x="494" y="382"/>
                  </a:lnTo>
                  <a:lnTo>
                    <a:pt x="484" y="380"/>
                  </a:lnTo>
                  <a:lnTo>
                    <a:pt x="472" y="382"/>
                  </a:lnTo>
                  <a:lnTo>
                    <a:pt x="462" y="388"/>
                  </a:lnTo>
                  <a:lnTo>
                    <a:pt x="232" y="194"/>
                  </a:lnTo>
                  <a:lnTo>
                    <a:pt x="232" y="194"/>
                  </a:lnTo>
                  <a:lnTo>
                    <a:pt x="236" y="184"/>
                  </a:lnTo>
                  <a:lnTo>
                    <a:pt x="236" y="172"/>
                  </a:lnTo>
                  <a:lnTo>
                    <a:pt x="232" y="162"/>
                  </a:lnTo>
                  <a:lnTo>
                    <a:pt x="224" y="152"/>
                  </a:lnTo>
                  <a:lnTo>
                    <a:pt x="224" y="152"/>
                  </a:lnTo>
                  <a:lnTo>
                    <a:pt x="214" y="148"/>
                  </a:lnTo>
                  <a:lnTo>
                    <a:pt x="204" y="146"/>
                  </a:lnTo>
                  <a:lnTo>
                    <a:pt x="192" y="146"/>
                  </a:lnTo>
                  <a:lnTo>
                    <a:pt x="182" y="152"/>
                  </a:lnTo>
                  <a:lnTo>
                    <a:pt x="116" y="96"/>
                  </a:lnTo>
                  <a:lnTo>
                    <a:pt x="116" y="96"/>
                  </a:lnTo>
                  <a:lnTo>
                    <a:pt x="122" y="86"/>
                  </a:lnTo>
                  <a:lnTo>
                    <a:pt x="126" y="76"/>
                  </a:lnTo>
                  <a:lnTo>
                    <a:pt x="126" y="64"/>
                  </a:lnTo>
                  <a:lnTo>
                    <a:pt x="126" y="54"/>
                  </a:lnTo>
                  <a:lnTo>
                    <a:pt x="124" y="42"/>
                  </a:lnTo>
                  <a:lnTo>
                    <a:pt x="118" y="32"/>
                  </a:lnTo>
                  <a:lnTo>
                    <a:pt x="112" y="22"/>
                  </a:lnTo>
                  <a:lnTo>
                    <a:pt x="104" y="14"/>
                  </a:lnTo>
                  <a:lnTo>
                    <a:pt x="104" y="14"/>
                  </a:lnTo>
                  <a:lnTo>
                    <a:pt x="94" y="8"/>
                  </a:lnTo>
                  <a:lnTo>
                    <a:pt x="82" y="2"/>
                  </a:lnTo>
                  <a:lnTo>
                    <a:pt x="70" y="0"/>
                  </a:lnTo>
                  <a:lnTo>
                    <a:pt x="58" y="0"/>
                  </a:lnTo>
                  <a:lnTo>
                    <a:pt x="46" y="2"/>
                  </a:lnTo>
                  <a:lnTo>
                    <a:pt x="34" y="6"/>
                  </a:lnTo>
                  <a:lnTo>
                    <a:pt x="24" y="14"/>
                  </a:lnTo>
                  <a:lnTo>
                    <a:pt x="16" y="22"/>
                  </a:lnTo>
                  <a:lnTo>
                    <a:pt x="16" y="22"/>
                  </a:lnTo>
                  <a:lnTo>
                    <a:pt x="8" y="32"/>
                  </a:lnTo>
                  <a:lnTo>
                    <a:pt x="4" y="44"/>
                  </a:lnTo>
                  <a:lnTo>
                    <a:pt x="0" y="56"/>
                  </a:lnTo>
                  <a:lnTo>
                    <a:pt x="0" y="68"/>
                  </a:lnTo>
                  <a:lnTo>
                    <a:pt x="2" y="80"/>
                  </a:lnTo>
                  <a:lnTo>
                    <a:pt x="8" y="92"/>
                  </a:lnTo>
                  <a:lnTo>
                    <a:pt x="14" y="102"/>
                  </a:lnTo>
                  <a:lnTo>
                    <a:pt x="24" y="110"/>
                  </a:lnTo>
                  <a:lnTo>
                    <a:pt x="24" y="110"/>
                  </a:lnTo>
                  <a:lnTo>
                    <a:pt x="32" y="118"/>
                  </a:lnTo>
                  <a:lnTo>
                    <a:pt x="44" y="122"/>
                  </a:lnTo>
                  <a:lnTo>
                    <a:pt x="54" y="126"/>
                  </a:lnTo>
                  <a:lnTo>
                    <a:pt x="66" y="126"/>
                  </a:lnTo>
                  <a:lnTo>
                    <a:pt x="78" y="124"/>
                  </a:lnTo>
                  <a:lnTo>
                    <a:pt x="88" y="120"/>
                  </a:lnTo>
                  <a:lnTo>
                    <a:pt x="98" y="116"/>
                  </a:lnTo>
                  <a:lnTo>
                    <a:pt x="108" y="108"/>
                  </a:lnTo>
                  <a:lnTo>
                    <a:pt x="172" y="162"/>
                  </a:lnTo>
                  <a:lnTo>
                    <a:pt x="172" y="162"/>
                  </a:lnTo>
                  <a:lnTo>
                    <a:pt x="168" y="174"/>
                  </a:lnTo>
                  <a:lnTo>
                    <a:pt x="168" y="184"/>
                  </a:lnTo>
                  <a:lnTo>
                    <a:pt x="172" y="196"/>
                  </a:lnTo>
                  <a:lnTo>
                    <a:pt x="180" y="206"/>
                  </a:lnTo>
                  <a:lnTo>
                    <a:pt x="180" y="206"/>
                  </a:lnTo>
                  <a:lnTo>
                    <a:pt x="190" y="210"/>
                  </a:lnTo>
                  <a:lnTo>
                    <a:pt x="202" y="212"/>
                  </a:lnTo>
                  <a:lnTo>
                    <a:pt x="214" y="212"/>
                  </a:lnTo>
                  <a:lnTo>
                    <a:pt x="224" y="206"/>
                  </a:lnTo>
                  <a:lnTo>
                    <a:pt x="454" y="398"/>
                  </a:lnTo>
                  <a:lnTo>
                    <a:pt x="454" y="398"/>
                  </a:lnTo>
                  <a:lnTo>
                    <a:pt x="450" y="410"/>
                  </a:lnTo>
                  <a:lnTo>
                    <a:pt x="450" y="420"/>
                  </a:lnTo>
                  <a:lnTo>
                    <a:pt x="454" y="432"/>
                  </a:lnTo>
                  <a:lnTo>
                    <a:pt x="460" y="440"/>
                  </a:lnTo>
                  <a:lnTo>
                    <a:pt x="460" y="440"/>
                  </a:lnTo>
                  <a:lnTo>
                    <a:pt x="472" y="446"/>
                  </a:lnTo>
                  <a:lnTo>
                    <a:pt x="482" y="448"/>
                  </a:lnTo>
                  <a:lnTo>
                    <a:pt x="494" y="446"/>
                  </a:lnTo>
                  <a:lnTo>
                    <a:pt x="504" y="442"/>
                  </a:lnTo>
                  <a:lnTo>
                    <a:pt x="576" y="502"/>
                  </a:lnTo>
                  <a:lnTo>
                    <a:pt x="576" y="502"/>
                  </a:lnTo>
                  <a:lnTo>
                    <a:pt x="570" y="512"/>
                  </a:lnTo>
                  <a:lnTo>
                    <a:pt x="568" y="524"/>
                  </a:lnTo>
                  <a:lnTo>
                    <a:pt x="566" y="534"/>
                  </a:lnTo>
                  <a:lnTo>
                    <a:pt x="566" y="546"/>
                  </a:lnTo>
                  <a:lnTo>
                    <a:pt x="568" y="556"/>
                  </a:lnTo>
                  <a:lnTo>
                    <a:pt x="574" y="568"/>
                  </a:lnTo>
                  <a:lnTo>
                    <a:pt x="580" y="578"/>
                  </a:lnTo>
                  <a:lnTo>
                    <a:pt x="588" y="586"/>
                  </a:lnTo>
                  <a:lnTo>
                    <a:pt x="588" y="586"/>
                  </a:lnTo>
                  <a:lnTo>
                    <a:pt x="598" y="592"/>
                  </a:lnTo>
                  <a:lnTo>
                    <a:pt x="610" y="598"/>
                  </a:lnTo>
                  <a:lnTo>
                    <a:pt x="622" y="600"/>
                  </a:lnTo>
                  <a:lnTo>
                    <a:pt x="634" y="600"/>
                  </a:lnTo>
                  <a:lnTo>
                    <a:pt x="646" y="598"/>
                  </a:lnTo>
                  <a:lnTo>
                    <a:pt x="658" y="594"/>
                  </a:lnTo>
                  <a:lnTo>
                    <a:pt x="668" y="586"/>
                  </a:lnTo>
                  <a:lnTo>
                    <a:pt x="676" y="578"/>
                  </a:lnTo>
                  <a:lnTo>
                    <a:pt x="676" y="578"/>
                  </a:lnTo>
                  <a:lnTo>
                    <a:pt x="684" y="568"/>
                  </a:lnTo>
                  <a:lnTo>
                    <a:pt x="688" y="556"/>
                  </a:lnTo>
                  <a:lnTo>
                    <a:pt x="692" y="544"/>
                  </a:lnTo>
                  <a:lnTo>
                    <a:pt x="692" y="532"/>
                  </a:lnTo>
                  <a:lnTo>
                    <a:pt x="690" y="520"/>
                  </a:lnTo>
                  <a:lnTo>
                    <a:pt x="684" y="508"/>
                  </a:lnTo>
                  <a:lnTo>
                    <a:pt x="678" y="498"/>
                  </a:lnTo>
                  <a:lnTo>
                    <a:pt x="670" y="490"/>
                  </a:lnTo>
                  <a:lnTo>
                    <a:pt x="670" y="490"/>
                  </a:lnTo>
                  <a:lnTo>
                    <a:pt x="660" y="482"/>
                  </a:lnTo>
                  <a:lnTo>
                    <a:pt x="650" y="478"/>
                  </a:lnTo>
                  <a:lnTo>
                    <a:pt x="638" y="474"/>
                  </a:lnTo>
                  <a:lnTo>
                    <a:pt x="626" y="474"/>
                  </a:lnTo>
                  <a:lnTo>
                    <a:pt x="616" y="476"/>
                  </a:lnTo>
                  <a:lnTo>
                    <a:pt x="606" y="478"/>
                  </a:lnTo>
                  <a:lnTo>
                    <a:pt x="596" y="484"/>
                  </a:lnTo>
                  <a:lnTo>
                    <a:pt x="586" y="490"/>
                  </a:lnTo>
                  <a:lnTo>
                    <a:pt x="586" y="4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9" name="Group 38"/>
          <p:cNvGrpSpPr/>
          <p:nvPr/>
        </p:nvGrpSpPr>
        <p:grpSpPr>
          <a:xfrm rot="18134958">
            <a:off x="842849" y="2530385"/>
            <a:ext cx="766621" cy="838298"/>
            <a:chOff x="4576763" y="96838"/>
            <a:chExt cx="1562100" cy="1708150"/>
          </a:xfrm>
          <a:solidFill>
            <a:schemeClr val="accent3"/>
          </a:solidFill>
        </p:grpSpPr>
        <p:sp>
          <p:nvSpPr>
            <p:cNvPr id="40" name="Freeform 5"/>
            <p:cNvSpPr>
              <a:spLocks/>
            </p:cNvSpPr>
            <p:nvPr/>
          </p:nvSpPr>
          <p:spPr bwMode="auto">
            <a:xfrm>
              <a:off x="5202238" y="661988"/>
              <a:ext cx="266700" cy="152400"/>
            </a:xfrm>
            <a:custGeom>
              <a:avLst/>
              <a:gdLst>
                <a:gd name="T0" fmla="*/ 4 w 168"/>
                <a:gd name="T1" fmla="*/ 26 h 96"/>
                <a:gd name="T2" fmla="*/ 4 w 168"/>
                <a:gd name="T3" fmla="*/ 26 h 96"/>
                <a:gd name="T4" fmla="*/ 2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8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2 w 168"/>
                <a:gd name="T61" fmla="*/ 96 h 96"/>
                <a:gd name="T62" fmla="*/ 82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2"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8" y="2"/>
                  </a:lnTo>
                  <a:lnTo>
                    <a:pt x="162" y="6"/>
                  </a:lnTo>
                  <a:lnTo>
                    <a:pt x="162" y="6"/>
                  </a:lnTo>
                  <a:lnTo>
                    <a:pt x="162" y="6"/>
                  </a:lnTo>
                  <a:lnTo>
                    <a:pt x="166" y="12"/>
                  </a:lnTo>
                  <a:lnTo>
                    <a:pt x="168" y="18"/>
                  </a:lnTo>
                  <a:lnTo>
                    <a:pt x="166" y="24"/>
                  </a:lnTo>
                  <a:lnTo>
                    <a:pt x="162" y="28"/>
                  </a:lnTo>
                  <a:lnTo>
                    <a:pt x="162" y="28"/>
                  </a:lnTo>
                  <a:lnTo>
                    <a:pt x="162" y="28"/>
                  </a:lnTo>
                  <a:lnTo>
                    <a:pt x="82" y="96"/>
                  </a:lnTo>
                  <a:lnTo>
                    <a:pt x="82"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6"/>
            <p:cNvSpPr>
              <a:spLocks/>
            </p:cNvSpPr>
            <p:nvPr/>
          </p:nvSpPr>
          <p:spPr bwMode="auto">
            <a:xfrm>
              <a:off x="5199063" y="338138"/>
              <a:ext cx="266700" cy="152400"/>
            </a:xfrm>
            <a:custGeom>
              <a:avLst/>
              <a:gdLst>
                <a:gd name="T0" fmla="*/ 4 w 168"/>
                <a:gd name="T1" fmla="*/ 26 h 96"/>
                <a:gd name="T2" fmla="*/ 4 w 168"/>
                <a:gd name="T3" fmla="*/ 26 h 96"/>
                <a:gd name="T4" fmla="*/ 0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6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0 w 168"/>
                <a:gd name="T61" fmla="*/ 96 h 96"/>
                <a:gd name="T62" fmla="*/ 80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0"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6" y="2"/>
                  </a:lnTo>
                  <a:lnTo>
                    <a:pt x="162" y="6"/>
                  </a:lnTo>
                  <a:lnTo>
                    <a:pt x="162" y="6"/>
                  </a:lnTo>
                  <a:lnTo>
                    <a:pt x="162" y="6"/>
                  </a:lnTo>
                  <a:lnTo>
                    <a:pt x="166" y="12"/>
                  </a:lnTo>
                  <a:lnTo>
                    <a:pt x="168" y="18"/>
                  </a:lnTo>
                  <a:lnTo>
                    <a:pt x="166" y="24"/>
                  </a:lnTo>
                  <a:lnTo>
                    <a:pt x="162" y="28"/>
                  </a:lnTo>
                  <a:lnTo>
                    <a:pt x="162" y="28"/>
                  </a:lnTo>
                  <a:lnTo>
                    <a:pt x="162" y="28"/>
                  </a:lnTo>
                  <a:lnTo>
                    <a:pt x="80" y="96"/>
                  </a:lnTo>
                  <a:lnTo>
                    <a:pt x="80"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7"/>
            <p:cNvSpPr>
              <a:spLocks/>
            </p:cNvSpPr>
            <p:nvPr/>
          </p:nvSpPr>
          <p:spPr bwMode="auto">
            <a:xfrm>
              <a:off x="5195888" y="1071563"/>
              <a:ext cx="263525" cy="155575"/>
            </a:xfrm>
            <a:custGeom>
              <a:avLst/>
              <a:gdLst>
                <a:gd name="T0" fmla="*/ 162 w 166"/>
                <a:gd name="T1" fmla="*/ 70 h 98"/>
                <a:gd name="T2" fmla="*/ 162 w 166"/>
                <a:gd name="T3" fmla="*/ 70 h 98"/>
                <a:gd name="T4" fmla="*/ 166 w 166"/>
                <a:gd name="T5" fmla="*/ 76 h 98"/>
                <a:gd name="T6" fmla="*/ 166 w 166"/>
                <a:gd name="T7" fmla="*/ 82 h 98"/>
                <a:gd name="T8" fmla="*/ 166 w 166"/>
                <a:gd name="T9" fmla="*/ 88 h 98"/>
                <a:gd name="T10" fmla="*/ 162 w 166"/>
                <a:gd name="T11" fmla="*/ 92 h 98"/>
                <a:gd name="T12" fmla="*/ 162 w 166"/>
                <a:gd name="T13" fmla="*/ 92 h 98"/>
                <a:gd name="T14" fmla="*/ 162 w 166"/>
                <a:gd name="T15" fmla="*/ 92 h 98"/>
                <a:gd name="T16" fmla="*/ 156 w 166"/>
                <a:gd name="T17" fmla="*/ 96 h 98"/>
                <a:gd name="T18" fmla="*/ 148 w 166"/>
                <a:gd name="T19" fmla="*/ 98 h 98"/>
                <a:gd name="T20" fmla="*/ 142 w 166"/>
                <a:gd name="T21" fmla="*/ 96 h 98"/>
                <a:gd name="T22" fmla="*/ 136 w 166"/>
                <a:gd name="T23" fmla="*/ 92 h 98"/>
                <a:gd name="T24" fmla="*/ 136 w 166"/>
                <a:gd name="T25" fmla="*/ 92 h 98"/>
                <a:gd name="T26" fmla="*/ 136 w 166"/>
                <a:gd name="T27" fmla="*/ 92 h 98"/>
                <a:gd name="T28" fmla="*/ 84 w 166"/>
                <a:gd name="T29" fmla="*/ 44 h 98"/>
                <a:gd name="T30" fmla="*/ 84 w 166"/>
                <a:gd name="T31" fmla="*/ 44 h 98"/>
                <a:gd name="T32" fmla="*/ 30 w 166"/>
                <a:gd name="T33" fmla="*/ 90 h 98"/>
                <a:gd name="T34" fmla="*/ 30 w 166"/>
                <a:gd name="T35" fmla="*/ 90 h 98"/>
                <a:gd name="T36" fmla="*/ 24 w 166"/>
                <a:gd name="T37" fmla="*/ 94 h 98"/>
                <a:gd name="T38" fmla="*/ 16 w 166"/>
                <a:gd name="T39" fmla="*/ 96 h 98"/>
                <a:gd name="T40" fmla="*/ 10 w 166"/>
                <a:gd name="T41" fmla="*/ 94 h 98"/>
                <a:gd name="T42" fmla="*/ 4 w 166"/>
                <a:gd name="T43" fmla="*/ 90 h 98"/>
                <a:gd name="T44" fmla="*/ 4 w 166"/>
                <a:gd name="T45" fmla="*/ 90 h 98"/>
                <a:gd name="T46" fmla="*/ 4 w 166"/>
                <a:gd name="T47" fmla="*/ 90 h 98"/>
                <a:gd name="T48" fmla="*/ 0 w 166"/>
                <a:gd name="T49" fmla="*/ 84 h 98"/>
                <a:gd name="T50" fmla="*/ 0 w 166"/>
                <a:gd name="T51" fmla="*/ 80 h 98"/>
                <a:gd name="T52" fmla="*/ 0 w 166"/>
                <a:gd name="T53" fmla="*/ 74 h 98"/>
                <a:gd name="T54" fmla="*/ 6 w 166"/>
                <a:gd name="T55" fmla="*/ 68 h 98"/>
                <a:gd name="T56" fmla="*/ 6 w 166"/>
                <a:gd name="T57" fmla="*/ 68 h 98"/>
                <a:gd name="T58" fmla="*/ 6 w 166"/>
                <a:gd name="T59" fmla="*/ 68 h 98"/>
                <a:gd name="T60" fmla="*/ 86 w 166"/>
                <a:gd name="T61" fmla="*/ 0 h 98"/>
                <a:gd name="T62" fmla="*/ 86 w 166"/>
                <a:gd name="T63" fmla="*/ 0 h 98"/>
                <a:gd name="T64" fmla="*/ 162 w 166"/>
                <a:gd name="T65" fmla="*/ 70 h 98"/>
                <a:gd name="T66" fmla="*/ 162 w 166"/>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6" h="98">
                  <a:moveTo>
                    <a:pt x="162" y="70"/>
                  </a:moveTo>
                  <a:lnTo>
                    <a:pt x="162" y="70"/>
                  </a:lnTo>
                  <a:lnTo>
                    <a:pt x="166" y="76"/>
                  </a:lnTo>
                  <a:lnTo>
                    <a:pt x="166" y="82"/>
                  </a:lnTo>
                  <a:lnTo>
                    <a:pt x="166" y="88"/>
                  </a:lnTo>
                  <a:lnTo>
                    <a:pt x="162" y="92"/>
                  </a:lnTo>
                  <a:lnTo>
                    <a:pt x="162" y="92"/>
                  </a:lnTo>
                  <a:lnTo>
                    <a:pt x="162" y="92"/>
                  </a:lnTo>
                  <a:lnTo>
                    <a:pt x="156" y="96"/>
                  </a:lnTo>
                  <a:lnTo>
                    <a:pt x="148" y="98"/>
                  </a:lnTo>
                  <a:lnTo>
                    <a:pt x="142" y="96"/>
                  </a:lnTo>
                  <a:lnTo>
                    <a:pt x="136" y="92"/>
                  </a:lnTo>
                  <a:lnTo>
                    <a:pt x="136" y="92"/>
                  </a:lnTo>
                  <a:lnTo>
                    <a:pt x="136" y="92"/>
                  </a:lnTo>
                  <a:lnTo>
                    <a:pt x="84" y="44"/>
                  </a:lnTo>
                  <a:lnTo>
                    <a:pt x="84" y="44"/>
                  </a:lnTo>
                  <a:lnTo>
                    <a:pt x="30" y="90"/>
                  </a:lnTo>
                  <a:lnTo>
                    <a:pt x="30" y="90"/>
                  </a:lnTo>
                  <a:lnTo>
                    <a:pt x="24" y="94"/>
                  </a:lnTo>
                  <a:lnTo>
                    <a:pt x="16" y="96"/>
                  </a:lnTo>
                  <a:lnTo>
                    <a:pt x="10" y="94"/>
                  </a:lnTo>
                  <a:lnTo>
                    <a:pt x="4" y="90"/>
                  </a:lnTo>
                  <a:lnTo>
                    <a:pt x="4" y="90"/>
                  </a:lnTo>
                  <a:lnTo>
                    <a:pt x="4" y="90"/>
                  </a:lnTo>
                  <a:lnTo>
                    <a:pt x="0" y="84"/>
                  </a:lnTo>
                  <a:lnTo>
                    <a:pt x="0" y="80"/>
                  </a:lnTo>
                  <a:lnTo>
                    <a:pt x="0" y="74"/>
                  </a:lnTo>
                  <a:lnTo>
                    <a:pt x="6" y="68"/>
                  </a:lnTo>
                  <a:lnTo>
                    <a:pt x="6" y="68"/>
                  </a:lnTo>
                  <a:lnTo>
                    <a:pt x="6" y="68"/>
                  </a:lnTo>
                  <a:lnTo>
                    <a:pt x="86" y="0"/>
                  </a:lnTo>
                  <a:lnTo>
                    <a:pt x="86" y="0"/>
                  </a:lnTo>
                  <a:lnTo>
                    <a:pt x="162" y="70"/>
                  </a:lnTo>
                  <a:lnTo>
                    <a:pt x="16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8"/>
            <p:cNvSpPr>
              <a:spLocks/>
            </p:cNvSpPr>
            <p:nvPr/>
          </p:nvSpPr>
          <p:spPr bwMode="auto">
            <a:xfrm>
              <a:off x="5195888" y="1395413"/>
              <a:ext cx="266700" cy="155575"/>
            </a:xfrm>
            <a:custGeom>
              <a:avLst/>
              <a:gdLst>
                <a:gd name="T0" fmla="*/ 164 w 168"/>
                <a:gd name="T1" fmla="*/ 70 h 98"/>
                <a:gd name="T2" fmla="*/ 164 w 168"/>
                <a:gd name="T3" fmla="*/ 70 h 98"/>
                <a:gd name="T4" fmla="*/ 168 w 168"/>
                <a:gd name="T5" fmla="*/ 76 h 98"/>
                <a:gd name="T6" fmla="*/ 168 w 168"/>
                <a:gd name="T7" fmla="*/ 82 h 98"/>
                <a:gd name="T8" fmla="*/ 166 w 168"/>
                <a:gd name="T9" fmla="*/ 88 h 98"/>
                <a:gd name="T10" fmla="*/ 162 w 168"/>
                <a:gd name="T11" fmla="*/ 94 h 98"/>
                <a:gd name="T12" fmla="*/ 162 w 168"/>
                <a:gd name="T13" fmla="*/ 94 h 98"/>
                <a:gd name="T14" fmla="*/ 162 w 168"/>
                <a:gd name="T15" fmla="*/ 94 h 98"/>
                <a:gd name="T16" fmla="*/ 156 w 168"/>
                <a:gd name="T17" fmla="*/ 96 h 98"/>
                <a:gd name="T18" fmla="*/ 150 w 168"/>
                <a:gd name="T19" fmla="*/ 98 h 98"/>
                <a:gd name="T20" fmla="*/ 144 w 168"/>
                <a:gd name="T21" fmla="*/ 96 h 98"/>
                <a:gd name="T22" fmla="*/ 138 w 168"/>
                <a:gd name="T23" fmla="*/ 92 h 98"/>
                <a:gd name="T24" fmla="*/ 138 w 168"/>
                <a:gd name="T25" fmla="*/ 92 h 98"/>
                <a:gd name="T26" fmla="*/ 138 w 168"/>
                <a:gd name="T27" fmla="*/ 92 h 98"/>
                <a:gd name="T28" fmla="*/ 86 w 168"/>
                <a:gd name="T29" fmla="*/ 44 h 98"/>
                <a:gd name="T30" fmla="*/ 86 w 168"/>
                <a:gd name="T31" fmla="*/ 44 h 98"/>
                <a:gd name="T32" fmla="*/ 30 w 168"/>
                <a:gd name="T33" fmla="*/ 90 h 98"/>
                <a:gd name="T34" fmla="*/ 30 w 168"/>
                <a:gd name="T35" fmla="*/ 90 h 98"/>
                <a:gd name="T36" fmla="*/ 24 w 168"/>
                <a:gd name="T37" fmla="*/ 94 h 98"/>
                <a:gd name="T38" fmla="*/ 18 w 168"/>
                <a:gd name="T39" fmla="*/ 96 h 98"/>
                <a:gd name="T40" fmla="*/ 12 w 168"/>
                <a:gd name="T41" fmla="*/ 94 h 98"/>
                <a:gd name="T42" fmla="*/ 6 w 168"/>
                <a:gd name="T43" fmla="*/ 90 h 98"/>
                <a:gd name="T44" fmla="*/ 6 w 168"/>
                <a:gd name="T45" fmla="*/ 90 h 98"/>
                <a:gd name="T46" fmla="*/ 6 w 168"/>
                <a:gd name="T47" fmla="*/ 90 h 98"/>
                <a:gd name="T48" fmla="*/ 2 w 168"/>
                <a:gd name="T49" fmla="*/ 86 h 98"/>
                <a:gd name="T50" fmla="*/ 0 w 168"/>
                <a:gd name="T51" fmla="*/ 80 h 98"/>
                <a:gd name="T52" fmla="*/ 2 w 168"/>
                <a:gd name="T53" fmla="*/ 74 h 98"/>
                <a:gd name="T54" fmla="*/ 6 w 168"/>
                <a:gd name="T55" fmla="*/ 68 h 98"/>
                <a:gd name="T56" fmla="*/ 6 w 168"/>
                <a:gd name="T57" fmla="*/ 68 h 98"/>
                <a:gd name="T58" fmla="*/ 6 w 168"/>
                <a:gd name="T59" fmla="*/ 68 h 98"/>
                <a:gd name="T60" fmla="*/ 88 w 168"/>
                <a:gd name="T61" fmla="*/ 0 h 98"/>
                <a:gd name="T62" fmla="*/ 88 w 168"/>
                <a:gd name="T63" fmla="*/ 0 h 98"/>
                <a:gd name="T64" fmla="*/ 164 w 168"/>
                <a:gd name="T65" fmla="*/ 70 h 98"/>
                <a:gd name="T66" fmla="*/ 164 w 168"/>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8">
                  <a:moveTo>
                    <a:pt x="164" y="70"/>
                  </a:moveTo>
                  <a:lnTo>
                    <a:pt x="164" y="70"/>
                  </a:lnTo>
                  <a:lnTo>
                    <a:pt x="168" y="76"/>
                  </a:lnTo>
                  <a:lnTo>
                    <a:pt x="168" y="82"/>
                  </a:lnTo>
                  <a:lnTo>
                    <a:pt x="166" y="88"/>
                  </a:lnTo>
                  <a:lnTo>
                    <a:pt x="162" y="94"/>
                  </a:lnTo>
                  <a:lnTo>
                    <a:pt x="162" y="94"/>
                  </a:lnTo>
                  <a:lnTo>
                    <a:pt x="162" y="94"/>
                  </a:lnTo>
                  <a:lnTo>
                    <a:pt x="156" y="96"/>
                  </a:lnTo>
                  <a:lnTo>
                    <a:pt x="150" y="98"/>
                  </a:lnTo>
                  <a:lnTo>
                    <a:pt x="144" y="96"/>
                  </a:lnTo>
                  <a:lnTo>
                    <a:pt x="138" y="92"/>
                  </a:lnTo>
                  <a:lnTo>
                    <a:pt x="138" y="92"/>
                  </a:lnTo>
                  <a:lnTo>
                    <a:pt x="138" y="92"/>
                  </a:lnTo>
                  <a:lnTo>
                    <a:pt x="86" y="44"/>
                  </a:lnTo>
                  <a:lnTo>
                    <a:pt x="86" y="44"/>
                  </a:lnTo>
                  <a:lnTo>
                    <a:pt x="30" y="90"/>
                  </a:lnTo>
                  <a:lnTo>
                    <a:pt x="30" y="90"/>
                  </a:lnTo>
                  <a:lnTo>
                    <a:pt x="24" y="94"/>
                  </a:lnTo>
                  <a:lnTo>
                    <a:pt x="18" y="96"/>
                  </a:lnTo>
                  <a:lnTo>
                    <a:pt x="12" y="94"/>
                  </a:lnTo>
                  <a:lnTo>
                    <a:pt x="6" y="90"/>
                  </a:lnTo>
                  <a:lnTo>
                    <a:pt x="6" y="90"/>
                  </a:lnTo>
                  <a:lnTo>
                    <a:pt x="6" y="90"/>
                  </a:lnTo>
                  <a:lnTo>
                    <a:pt x="2" y="86"/>
                  </a:lnTo>
                  <a:lnTo>
                    <a:pt x="0" y="80"/>
                  </a:lnTo>
                  <a:lnTo>
                    <a:pt x="2" y="74"/>
                  </a:lnTo>
                  <a:lnTo>
                    <a:pt x="6" y="68"/>
                  </a:lnTo>
                  <a:lnTo>
                    <a:pt x="6" y="68"/>
                  </a:lnTo>
                  <a:lnTo>
                    <a:pt x="6" y="68"/>
                  </a:lnTo>
                  <a:lnTo>
                    <a:pt x="88" y="0"/>
                  </a:lnTo>
                  <a:lnTo>
                    <a:pt x="88" y="0"/>
                  </a:lnTo>
                  <a:lnTo>
                    <a:pt x="164" y="70"/>
                  </a:lnTo>
                  <a:lnTo>
                    <a:pt x="164"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
            <p:cNvSpPr>
              <a:spLocks/>
            </p:cNvSpPr>
            <p:nvPr/>
          </p:nvSpPr>
          <p:spPr bwMode="auto">
            <a:xfrm>
              <a:off x="5205413" y="96838"/>
              <a:ext cx="247650" cy="1708150"/>
            </a:xfrm>
            <a:custGeom>
              <a:avLst/>
              <a:gdLst>
                <a:gd name="T0" fmla="*/ 88 w 156"/>
                <a:gd name="T1" fmla="*/ 802 h 1076"/>
                <a:gd name="T2" fmla="*/ 118 w 156"/>
                <a:gd name="T3" fmla="*/ 774 h 1076"/>
                <a:gd name="T4" fmla="*/ 120 w 156"/>
                <a:gd name="T5" fmla="*/ 760 h 1076"/>
                <a:gd name="T6" fmla="*/ 112 w 156"/>
                <a:gd name="T7" fmla="*/ 734 h 1076"/>
                <a:gd name="T8" fmla="*/ 88 w 156"/>
                <a:gd name="T9" fmla="*/ 344 h 1076"/>
                <a:gd name="T10" fmla="*/ 112 w 156"/>
                <a:gd name="T11" fmla="*/ 330 h 1076"/>
                <a:gd name="T12" fmla="*/ 120 w 156"/>
                <a:gd name="T13" fmla="*/ 304 h 1076"/>
                <a:gd name="T14" fmla="*/ 118 w 156"/>
                <a:gd name="T15" fmla="*/ 290 h 1076"/>
                <a:gd name="T16" fmla="*/ 88 w 156"/>
                <a:gd name="T17" fmla="*/ 262 h 1076"/>
                <a:gd name="T18" fmla="*/ 102 w 156"/>
                <a:gd name="T19" fmla="*/ 154 h 1076"/>
                <a:gd name="T20" fmla="*/ 136 w 156"/>
                <a:gd name="T21" fmla="*/ 130 h 1076"/>
                <a:gd name="T22" fmla="*/ 156 w 156"/>
                <a:gd name="T23" fmla="*/ 94 h 1076"/>
                <a:gd name="T24" fmla="*/ 156 w 156"/>
                <a:gd name="T25" fmla="*/ 62 h 1076"/>
                <a:gd name="T26" fmla="*/ 134 w 156"/>
                <a:gd name="T27" fmla="*/ 22 h 1076"/>
                <a:gd name="T28" fmla="*/ 94 w 156"/>
                <a:gd name="T29" fmla="*/ 2 h 1076"/>
                <a:gd name="T30" fmla="*/ 62 w 156"/>
                <a:gd name="T31" fmla="*/ 2 h 1076"/>
                <a:gd name="T32" fmla="*/ 22 w 156"/>
                <a:gd name="T33" fmla="*/ 22 h 1076"/>
                <a:gd name="T34" fmla="*/ 2 w 156"/>
                <a:gd name="T35" fmla="*/ 62 h 1076"/>
                <a:gd name="T36" fmla="*/ 0 w 156"/>
                <a:gd name="T37" fmla="*/ 94 h 1076"/>
                <a:gd name="T38" fmla="*/ 20 w 156"/>
                <a:gd name="T39" fmla="*/ 132 h 1076"/>
                <a:gd name="T40" fmla="*/ 56 w 156"/>
                <a:gd name="T41" fmla="*/ 154 h 1076"/>
                <a:gd name="T42" fmla="*/ 70 w 156"/>
                <a:gd name="T43" fmla="*/ 262 h 1076"/>
                <a:gd name="T44" fmla="*/ 50 w 156"/>
                <a:gd name="T45" fmla="*/ 272 h 1076"/>
                <a:gd name="T46" fmla="*/ 38 w 156"/>
                <a:gd name="T47" fmla="*/ 290 h 1076"/>
                <a:gd name="T48" fmla="*/ 36 w 156"/>
                <a:gd name="T49" fmla="*/ 304 h 1076"/>
                <a:gd name="T50" fmla="*/ 42 w 156"/>
                <a:gd name="T51" fmla="*/ 324 h 1076"/>
                <a:gd name="T52" fmla="*/ 56 w 156"/>
                <a:gd name="T53" fmla="*/ 340 h 1076"/>
                <a:gd name="T54" fmla="*/ 70 w 156"/>
                <a:gd name="T55" fmla="*/ 718 h 1076"/>
                <a:gd name="T56" fmla="*/ 56 w 156"/>
                <a:gd name="T57" fmla="*/ 724 h 1076"/>
                <a:gd name="T58" fmla="*/ 42 w 156"/>
                <a:gd name="T59" fmla="*/ 738 h 1076"/>
                <a:gd name="T60" fmla="*/ 36 w 156"/>
                <a:gd name="T61" fmla="*/ 760 h 1076"/>
                <a:gd name="T62" fmla="*/ 38 w 156"/>
                <a:gd name="T63" fmla="*/ 774 h 1076"/>
                <a:gd name="T64" fmla="*/ 50 w 156"/>
                <a:gd name="T65" fmla="*/ 792 h 1076"/>
                <a:gd name="T66" fmla="*/ 70 w 156"/>
                <a:gd name="T67" fmla="*/ 802 h 1076"/>
                <a:gd name="T68" fmla="*/ 56 w 156"/>
                <a:gd name="T69" fmla="*/ 922 h 1076"/>
                <a:gd name="T70" fmla="*/ 20 w 156"/>
                <a:gd name="T71" fmla="*/ 944 h 1076"/>
                <a:gd name="T72" fmla="*/ 0 w 156"/>
                <a:gd name="T73" fmla="*/ 982 h 1076"/>
                <a:gd name="T74" fmla="*/ 2 w 156"/>
                <a:gd name="T75" fmla="*/ 1014 h 1076"/>
                <a:gd name="T76" fmla="*/ 22 w 156"/>
                <a:gd name="T77" fmla="*/ 1054 h 1076"/>
                <a:gd name="T78" fmla="*/ 62 w 156"/>
                <a:gd name="T79" fmla="*/ 1074 h 1076"/>
                <a:gd name="T80" fmla="*/ 94 w 156"/>
                <a:gd name="T81" fmla="*/ 1074 h 1076"/>
                <a:gd name="T82" fmla="*/ 134 w 156"/>
                <a:gd name="T83" fmla="*/ 1054 h 1076"/>
                <a:gd name="T84" fmla="*/ 156 w 156"/>
                <a:gd name="T85" fmla="*/ 1014 h 1076"/>
                <a:gd name="T86" fmla="*/ 156 w 156"/>
                <a:gd name="T87" fmla="*/ 982 h 1076"/>
                <a:gd name="T88" fmla="*/ 136 w 156"/>
                <a:gd name="T89" fmla="*/ 946 h 1076"/>
                <a:gd name="T90" fmla="*/ 102 w 156"/>
                <a:gd name="T91" fmla="*/ 922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 h="1076">
                  <a:moveTo>
                    <a:pt x="88" y="920"/>
                  </a:moveTo>
                  <a:lnTo>
                    <a:pt x="88" y="802"/>
                  </a:lnTo>
                  <a:lnTo>
                    <a:pt x="88" y="802"/>
                  </a:lnTo>
                  <a:lnTo>
                    <a:pt x="102" y="796"/>
                  </a:lnTo>
                  <a:lnTo>
                    <a:pt x="112" y="786"/>
                  </a:lnTo>
                  <a:lnTo>
                    <a:pt x="118" y="774"/>
                  </a:lnTo>
                  <a:lnTo>
                    <a:pt x="120" y="768"/>
                  </a:lnTo>
                  <a:lnTo>
                    <a:pt x="120" y="760"/>
                  </a:lnTo>
                  <a:lnTo>
                    <a:pt x="120" y="760"/>
                  </a:lnTo>
                  <a:lnTo>
                    <a:pt x="120" y="752"/>
                  </a:lnTo>
                  <a:lnTo>
                    <a:pt x="118" y="746"/>
                  </a:lnTo>
                  <a:lnTo>
                    <a:pt x="112" y="734"/>
                  </a:lnTo>
                  <a:lnTo>
                    <a:pt x="102" y="724"/>
                  </a:lnTo>
                  <a:lnTo>
                    <a:pt x="88" y="720"/>
                  </a:lnTo>
                  <a:lnTo>
                    <a:pt x="88" y="344"/>
                  </a:lnTo>
                  <a:lnTo>
                    <a:pt x="88" y="344"/>
                  </a:lnTo>
                  <a:lnTo>
                    <a:pt x="102" y="340"/>
                  </a:lnTo>
                  <a:lnTo>
                    <a:pt x="112" y="330"/>
                  </a:lnTo>
                  <a:lnTo>
                    <a:pt x="118" y="318"/>
                  </a:lnTo>
                  <a:lnTo>
                    <a:pt x="120" y="310"/>
                  </a:lnTo>
                  <a:lnTo>
                    <a:pt x="120" y="304"/>
                  </a:lnTo>
                  <a:lnTo>
                    <a:pt x="120" y="304"/>
                  </a:lnTo>
                  <a:lnTo>
                    <a:pt x="120" y="296"/>
                  </a:lnTo>
                  <a:lnTo>
                    <a:pt x="118" y="290"/>
                  </a:lnTo>
                  <a:lnTo>
                    <a:pt x="112" y="278"/>
                  </a:lnTo>
                  <a:lnTo>
                    <a:pt x="102" y="268"/>
                  </a:lnTo>
                  <a:lnTo>
                    <a:pt x="88" y="262"/>
                  </a:lnTo>
                  <a:lnTo>
                    <a:pt x="88" y="156"/>
                  </a:lnTo>
                  <a:lnTo>
                    <a:pt x="88" y="156"/>
                  </a:lnTo>
                  <a:lnTo>
                    <a:pt x="102" y="154"/>
                  </a:lnTo>
                  <a:lnTo>
                    <a:pt x="116" y="148"/>
                  </a:lnTo>
                  <a:lnTo>
                    <a:pt x="126" y="140"/>
                  </a:lnTo>
                  <a:lnTo>
                    <a:pt x="136" y="130"/>
                  </a:lnTo>
                  <a:lnTo>
                    <a:pt x="146" y="120"/>
                  </a:lnTo>
                  <a:lnTo>
                    <a:pt x="152" y="106"/>
                  </a:lnTo>
                  <a:lnTo>
                    <a:pt x="156" y="94"/>
                  </a:lnTo>
                  <a:lnTo>
                    <a:pt x="156" y="78"/>
                  </a:lnTo>
                  <a:lnTo>
                    <a:pt x="156" y="78"/>
                  </a:lnTo>
                  <a:lnTo>
                    <a:pt x="156" y="62"/>
                  </a:lnTo>
                  <a:lnTo>
                    <a:pt x="150" y="48"/>
                  </a:lnTo>
                  <a:lnTo>
                    <a:pt x="144" y="34"/>
                  </a:lnTo>
                  <a:lnTo>
                    <a:pt x="134" y="22"/>
                  </a:lnTo>
                  <a:lnTo>
                    <a:pt x="122" y="14"/>
                  </a:lnTo>
                  <a:lnTo>
                    <a:pt x="108" y="6"/>
                  </a:lnTo>
                  <a:lnTo>
                    <a:pt x="94" y="2"/>
                  </a:lnTo>
                  <a:lnTo>
                    <a:pt x="78" y="0"/>
                  </a:lnTo>
                  <a:lnTo>
                    <a:pt x="78" y="0"/>
                  </a:lnTo>
                  <a:lnTo>
                    <a:pt x="62" y="2"/>
                  </a:lnTo>
                  <a:lnTo>
                    <a:pt x="48" y="6"/>
                  </a:lnTo>
                  <a:lnTo>
                    <a:pt x="34" y="14"/>
                  </a:lnTo>
                  <a:lnTo>
                    <a:pt x="22" y="22"/>
                  </a:lnTo>
                  <a:lnTo>
                    <a:pt x="12" y="34"/>
                  </a:lnTo>
                  <a:lnTo>
                    <a:pt x="6" y="48"/>
                  </a:lnTo>
                  <a:lnTo>
                    <a:pt x="2" y="62"/>
                  </a:lnTo>
                  <a:lnTo>
                    <a:pt x="0" y="78"/>
                  </a:lnTo>
                  <a:lnTo>
                    <a:pt x="0" y="78"/>
                  </a:lnTo>
                  <a:lnTo>
                    <a:pt x="0" y="94"/>
                  </a:lnTo>
                  <a:lnTo>
                    <a:pt x="4" y="108"/>
                  </a:lnTo>
                  <a:lnTo>
                    <a:pt x="12" y="120"/>
                  </a:lnTo>
                  <a:lnTo>
                    <a:pt x="20" y="132"/>
                  </a:lnTo>
                  <a:lnTo>
                    <a:pt x="30" y="140"/>
                  </a:lnTo>
                  <a:lnTo>
                    <a:pt x="42" y="148"/>
                  </a:lnTo>
                  <a:lnTo>
                    <a:pt x="56" y="154"/>
                  </a:lnTo>
                  <a:lnTo>
                    <a:pt x="70" y="156"/>
                  </a:lnTo>
                  <a:lnTo>
                    <a:pt x="70" y="262"/>
                  </a:lnTo>
                  <a:lnTo>
                    <a:pt x="70" y="262"/>
                  </a:lnTo>
                  <a:lnTo>
                    <a:pt x="64" y="264"/>
                  </a:lnTo>
                  <a:lnTo>
                    <a:pt x="56" y="268"/>
                  </a:lnTo>
                  <a:lnTo>
                    <a:pt x="50" y="272"/>
                  </a:lnTo>
                  <a:lnTo>
                    <a:pt x="46" y="276"/>
                  </a:lnTo>
                  <a:lnTo>
                    <a:pt x="42" y="282"/>
                  </a:lnTo>
                  <a:lnTo>
                    <a:pt x="38" y="290"/>
                  </a:lnTo>
                  <a:lnTo>
                    <a:pt x="36" y="296"/>
                  </a:lnTo>
                  <a:lnTo>
                    <a:pt x="36" y="304"/>
                  </a:lnTo>
                  <a:lnTo>
                    <a:pt x="36" y="304"/>
                  </a:lnTo>
                  <a:lnTo>
                    <a:pt x="36" y="312"/>
                  </a:lnTo>
                  <a:lnTo>
                    <a:pt x="38" y="318"/>
                  </a:lnTo>
                  <a:lnTo>
                    <a:pt x="42" y="324"/>
                  </a:lnTo>
                  <a:lnTo>
                    <a:pt x="46" y="330"/>
                  </a:lnTo>
                  <a:lnTo>
                    <a:pt x="50" y="336"/>
                  </a:lnTo>
                  <a:lnTo>
                    <a:pt x="56" y="340"/>
                  </a:lnTo>
                  <a:lnTo>
                    <a:pt x="64" y="344"/>
                  </a:lnTo>
                  <a:lnTo>
                    <a:pt x="70" y="346"/>
                  </a:lnTo>
                  <a:lnTo>
                    <a:pt x="70" y="718"/>
                  </a:lnTo>
                  <a:lnTo>
                    <a:pt x="70" y="718"/>
                  </a:lnTo>
                  <a:lnTo>
                    <a:pt x="64" y="720"/>
                  </a:lnTo>
                  <a:lnTo>
                    <a:pt x="56" y="724"/>
                  </a:lnTo>
                  <a:lnTo>
                    <a:pt x="50" y="728"/>
                  </a:lnTo>
                  <a:lnTo>
                    <a:pt x="46" y="734"/>
                  </a:lnTo>
                  <a:lnTo>
                    <a:pt x="42" y="738"/>
                  </a:lnTo>
                  <a:lnTo>
                    <a:pt x="38" y="746"/>
                  </a:lnTo>
                  <a:lnTo>
                    <a:pt x="36" y="752"/>
                  </a:lnTo>
                  <a:lnTo>
                    <a:pt x="36" y="760"/>
                  </a:lnTo>
                  <a:lnTo>
                    <a:pt x="36" y="760"/>
                  </a:lnTo>
                  <a:lnTo>
                    <a:pt x="36" y="768"/>
                  </a:lnTo>
                  <a:lnTo>
                    <a:pt x="38" y="774"/>
                  </a:lnTo>
                  <a:lnTo>
                    <a:pt x="42" y="782"/>
                  </a:lnTo>
                  <a:lnTo>
                    <a:pt x="46" y="788"/>
                  </a:lnTo>
                  <a:lnTo>
                    <a:pt x="50" y="792"/>
                  </a:lnTo>
                  <a:lnTo>
                    <a:pt x="56" y="796"/>
                  </a:lnTo>
                  <a:lnTo>
                    <a:pt x="64" y="800"/>
                  </a:lnTo>
                  <a:lnTo>
                    <a:pt x="70" y="802"/>
                  </a:lnTo>
                  <a:lnTo>
                    <a:pt x="70" y="920"/>
                  </a:lnTo>
                  <a:lnTo>
                    <a:pt x="70" y="920"/>
                  </a:lnTo>
                  <a:lnTo>
                    <a:pt x="56" y="922"/>
                  </a:lnTo>
                  <a:lnTo>
                    <a:pt x="42" y="928"/>
                  </a:lnTo>
                  <a:lnTo>
                    <a:pt x="30" y="936"/>
                  </a:lnTo>
                  <a:lnTo>
                    <a:pt x="20" y="944"/>
                  </a:lnTo>
                  <a:lnTo>
                    <a:pt x="12" y="956"/>
                  </a:lnTo>
                  <a:lnTo>
                    <a:pt x="4" y="968"/>
                  </a:lnTo>
                  <a:lnTo>
                    <a:pt x="0" y="982"/>
                  </a:lnTo>
                  <a:lnTo>
                    <a:pt x="0" y="998"/>
                  </a:lnTo>
                  <a:lnTo>
                    <a:pt x="0" y="998"/>
                  </a:lnTo>
                  <a:lnTo>
                    <a:pt x="2" y="1014"/>
                  </a:lnTo>
                  <a:lnTo>
                    <a:pt x="6" y="1028"/>
                  </a:lnTo>
                  <a:lnTo>
                    <a:pt x="12" y="1042"/>
                  </a:lnTo>
                  <a:lnTo>
                    <a:pt x="22" y="1054"/>
                  </a:lnTo>
                  <a:lnTo>
                    <a:pt x="34" y="1062"/>
                  </a:lnTo>
                  <a:lnTo>
                    <a:pt x="48" y="1070"/>
                  </a:lnTo>
                  <a:lnTo>
                    <a:pt x="62" y="1074"/>
                  </a:lnTo>
                  <a:lnTo>
                    <a:pt x="78" y="1076"/>
                  </a:lnTo>
                  <a:lnTo>
                    <a:pt x="78" y="1076"/>
                  </a:lnTo>
                  <a:lnTo>
                    <a:pt x="94" y="1074"/>
                  </a:lnTo>
                  <a:lnTo>
                    <a:pt x="108" y="1070"/>
                  </a:lnTo>
                  <a:lnTo>
                    <a:pt x="122" y="1062"/>
                  </a:lnTo>
                  <a:lnTo>
                    <a:pt x="134" y="1054"/>
                  </a:lnTo>
                  <a:lnTo>
                    <a:pt x="144" y="1042"/>
                  </a:lnTo>
                  <a:lnTo>
                    <a:pt x="150" y="1028"/>
                  </a:lnTo>
                  <a:lnTo>
                    <a:pt x="156" y="1014"/>
                  </a:lnTo>
                  <a:lnTo>
                    <a:pt x="156" y="998"/>
                  </a:lnTo>
                  <a:lnTo>
                    <a:pt x="156" y="998"/>
                  </a:lnTo>
                  <a:lnTo>
                    <a:pt x="156" y="982"/>
                  </a:lnTo>
                  <a:lnTo>
                    <a:pt x="152" y="970"/>
                  </a:lnTo>
                  <a:lnTo>
                    <a:pt x="146" y="956"/>
                  </a:lnTo>
                  <a:lnTo>
                    <a:pt x="136" y="946"/>
                  </a:lnTo>
                  <a:lnTo>
                    <a:pt x="126" y="936"/>
                  </a:lnTo>
                  <a:lnTo>
                    <a:pt x="116" y="928"/>
                  </a:lnTo>
                  <a:lnTo>
                    <a:pt x="102" y="922"/>
                  </a:lnTo>
                  <a:lnTo>
                    <a:pt x="88" y="920"/>
                  </a:lnTo>
                  <a:lnTo>
                    <a:pt x="88" y="9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p:cNvSpPr>
              <a:spLocks/>
            </p:cNvSpPr>
            <p:nvPr/>
          </p:nvSpPr>
          <p:spPr bwMode="auto">
            <a:xfrm>
              <a:off x="5059363" y="887413"/>
              <a:ext cx="174625" cy="244475"/>
            </a:xfrm>
            <a:custGeom>
              <a:avLst/>
              <a:gdLst>
                <a:gd name="T0" fmla="*/ 70 w 110"/>
                <a:gd name="T1" fmla="*/ 146 h 154"/>
                <a:gd name="T2" fmla="*/ 70 w 110"/>
                <a:gd name="T3" fmla="*/ 146 h 154"/>
                <a:gd name="T4" fmla="*/ 66 w 110"/>
                <a:gd name="T5" fmla="*/ 152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2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10 h 154"/>
                <a:gd name="T44" fmla="*/ 0 w 110"/>
                <a:gd name="T45" fmla="*/ 10 h 154"/>
                <a:gd name="T46" fmla="*/ 0 w 110"/>
                <a:gd name="T47" fmla="*/ 10 h 154"/>
                <a:gd name="T48" fmla="*/ 4 w 110"/>
                <a:gd name="T49" fmla="*/ 4 h 154"/>
                <a:gd name="T50" fmla="*/ 10 w 110"/>
                <a:gd name="T51" fmla="*/ 2 h 154"/>
                <a:gd name="T52" fmla="*/ 16 w 110"/>
                <a:gd name="T53" fmla="*/ 0 h 154"/>
                <a:gd name="T54" fmla="*/ 22 w 110"/>
                <a:gd name="T55" fmla="*/ 2 h 154"/>
                <a:gd name="T56" fmla="*/ 22 w 110"/>
                <a:gd name="T57" fmla="*/ 2 h 154"/>
                <a:gd name="T58" fmla="*/ 22 w 110"/>
                <a:gd name="T59" fmla="*/ 2 h 154"/>
                <a:gd name="T60" fmla="*/ 110 w 110"/>
                <a:gd name="T61" fmla="*/ 54 h 154"/>
                <a:gd name="T62" fmla="*/ 110 w 110"/>
                <a:gd name="T63" fmla="*/ 54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2"/>
                  </a:lnTo>
                  <a:lnTo>
                    <a:pt x="62" y="154"/>
                  </a:lnTo>
                  <a:lnTo>
                    <a:pt x="56" y="154"/>
                  </a:lnTo>
                  <a:lnTo>
                    <a:pt x="50" y="152"/>
                  </a:lnTo>
                  <a:lnTo>
                    <a:pt x="50" y="152"/>
                  </a:lnTo>
                  <a:lnTo>
                    <a:pt x="50" y="152"/>
                  </a:lnTo>
                  <a:lnTo>
                    <a:pt x="46" y="148"/>
                  </a:lnTo>
                  <a:lnTo>
                    <a:pt x="42" y="142"/>
                  </a:lnTo>
                  <a:lnTo>
                    <a:pt x="42" y="136"/>
                  </a:lnTo>
                  <a:lnTo>
                    <a:pt x="42" y="130"/>
                  </a:lnTo>
                  <a:lnTo>
                    <a:pt x="42" y="130"/>
                  </a:lnTo>
                  <a:lnTo>
                    <a:pt x="42" y="130"/>
                  </a:lnTo>
                  <a:lnTo>
                    <a:pt x="70" y="66"/>
                  </a:lnTo>
                  <a:lnTo>
                    <a:pt x="70" y="66"/>
                  </a:lnTo>
                  <a:lnTo>
                    <a:pt x="8" y="32"/>
                  </a:lnTo>
                  <a:lnTo>
                    <a:pt x="8" y="32"/>
                  </a:lnTo>
                  <a:lnTo>
                    <a:pt x="4" y="28"/>
                  </a:lnTo>
                  <a:lnTo>
                    <a:pt x="0" y="22"/>
                  </a:lnTo>
                  <a:lnTo>
                    <a:pt x="0" y="16"/>
                  </a:lnTo>
                  <a:lnTo>
                    <a:pt x="0" y="10"/>
                  </a:lnTo>
                  <a:lnTo>
                    <a:pt x="0" y="10"/>
                  </a:lnTo>
                  <a:lnTo>
                    <a:pt x="0" y="10"/>
                  </a:lnTo>
                  <a:lnTo>
                    <a:pt x="4" y="4"/>
                  </a:lnTo>
                  <a:lnTo>
                    <a:pt x="10" y="2"/>
                  </a:lnTo>
                  <a:lnTo>
                    <a:pt x="16" y="0"/>
                  </a:lnTo>
                  <a:lnTo>
                    <a:pt x="22" y="2"/>
                  </a:lnTo>
                  <a:lnTo>
                    <a:pt x="22" y="2"/>
                  </a:lnTo>
                  <a:lnTo>
                    <a:pt x="22" y="2"/>
                  </a:lnTo>
                  <a:lnTo>
                    <a:pt x="110" y="54"/>
                  </a:lnTo>
                  <a:lnTo>
                    <a:pt x="110" y="54"/>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p:cNvSpPr>
              <a:spLocks/>
            </p:cNvSpPr>
            <p:nvPr/>
          </p:nvSpPr>
          <p:spPr bwMode="auto">
            <a:xfrm>
              <a:off x="4767263" y="998538"/>
              <a:ext cx="174625" cy="244475"/>
            </a:xfrm>
            <a:custGeom>
              <a:avLst/>
              <a:gdLst>
                <a:gd name="T0" fmla="*/ 70 w 110"/>
                <a:gd name="T1" fmla="*/ 146 h 154"/>
                <a:gd name="T2" fmla="*/ 70 w 110"/>
                <a:gd name="T3" fmla="*/ 146 h 154"/>
                <a:gd name="T4" fmla="*/ 66 w 110"/>
                <a:gd name="T5" fmla="*/ 150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0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8 h 154"/>
                <a:gd name="T44" fmla="*/ 0 w 110"/>
                <a:gd name="T45" fmla="*/ 8 h 154"/>
                <a:gd name="T46" fmla="*/ 0 w 110"/>
                <a:gd name="T47" fmla="*/ 8 h 154"/>
                <a:gd name="T48" fmla="*/ 4 w 110"/>
                <a:gd name="T49" fmla="*/ 4 h 154"/>
                <a:gd name="T50" fmla="*/ 10 w 110"/>
                <a:gd name="T51" fmla="*/ 0 h 154"/>
                <a:gd name="T52" fmla="*/ 14 w 110"/>
                <a:gd name="T53" fmla="*/ 0 h 154"/>
                <a:gd name="T54" fmla="*/ 20 w 110"/>
                <a:gd name="T55" fmla="*/ 2 h 154"/>
                <a:gd name="T56" fmla="*/ 20 w 110"/>
                <a:gd name="T57" fmla="*/ 2 h 154"/>
                <a:gd name="T58" fmla="*/ 20 w 110"/>
                <a:gd name="T59" fmla="*/ 2 h 154"/>
                <a:gd name="T60" fmla="*/ 110 w 110"/>
                <a:gd name="T61" fmla="*/ 52 h 154"/>
                <a:gd name="T62" fmla="*/ 110 w 110"/>
                <a:gd name="T63" fmla="*/ 52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0"/>
                  </a:lnTo>
                  <a:lnTo>
                    <a:pt x="62" y="154"/>
                  </a:lnTo>
                  <a:lnTo>
                    <a:pt x="56" y="154"/>
                  </a:lnTo>
                  <a:lnTo>
                    <a:pt x="50" y="152"/>
                  </a:lnTo>
                  <a:lnTo>
                    <a:pt x="50" y="152"/>
                  </a:lnTo>
                  <a:lnTo>
                    <a:pt x="50" y="152"/>
                  </a:lnTo>
                  <a:lnTo>
                    <a:pt x="46" y="148"/>
                  </a:lnTo>
                  <a:lnTo>
                    <a:pt x="42" y="142"/>
                  </a:lnTo>
                  <a:lnTo>
                    <a:pt x="40" y="136"/>
                  </a:lnTo>
                  <a:lnTo>
                    <a:pt x="42" y="130"/>
                  </a:lnTo>
                  <a:lnTo>
                    <a:pt x="42" y="130"/>
                  </a:lnTo>
                  <a:lnTo>
                    <a:pt x="42" y="130"/>
                  </a:lnTo>
                  <a:lnTo>
                    <a:pt x="70" y="66"/>
                  </a:lnTo>
                  <a:lnTo>
                    <a:pt x="70" y="66"/>
                  </a:lnTo>
                  <a:lnTo>
                    <a:pt x="8" y="32"/>
                  </a:lnTo>
                  <a:lnTo>
                    <a:pt x="8" y="32"/>
                  </a:lnTo>
                  <a:lnTo>
                    <a:pt x="4" y="28"/>
                  </a:lnTo>
                  <a:lnTo>
                    <a:pt x="0" y="22"/>
                  </a:lnTo>
                  <a:lnTo>
                    <a:pt x="0" y="16"/>
                  </a:lnTo>
                  <a:lnTo>
                    <a:pt x="0" y="8"/>
                  </a:lnTo>
                  <a:lnTo>
                    <a:pt x="0" y="8"/>
                  </a:lnTo>
                  <a:lnTo>
                    <a:pt x="0" y="8"/>
                  </a:lnTo>
                  <a:lnTo>
                    <a:pt x="4" y="4"/>
                  </a:lnTo>
                  <a:lnTo>
                    <a:pt x="10" y="0"/>
                  </a:lnTo>
                  <a:lnTo>
                    <a:pt x="14" y="0"/>
                  </a:lnTo>
                  <a:lnTo>
                    <a:pt x="20" y="2"/>
                  </a:lnTo>
                  <a:lnTo>
                    <a:pt x="20" y="2"/>
                  </a:lnTo>
                  <a:lnTo>
                    <a:pt x="20" y="2"/>
                  </a:lnTo>
                  <a:lnTo>
                    <a:pt x="110" y="52"/>
                  </a:lnTo>
                  <a:lnTo>
                    <a:pt x="110" y="52"/>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p:cNvSpPr>
              <a:spLocks/>
            </p:cNvSpPr>
            <p:nvPr/>
          </p:nvSpPr>
          <p:spPr bwMode="auto">
            <a:xfrm>
              <a:off x="5465763" y="725488"/>
              <a:ext cx="174625" cy="244475"/>
            </a:xfrm>
            <a:custGeom>
              <a:avLst/>
              <a:gdLst>
                <a:gd name="T0" fmla="*/ 38 w 110"/>
                <a:gd name="T1" fmla="*/ 8 h 154"/>
                <a:gd name="T2" fmla="*/ 38 w 110"/>
                <a:gd name="T3" fmla="*/ 8 h 154"/>
                <a:gd name="T4" fmla="*/ 42 w 110"/>
                <a:gd name="T5" fmla="*/ 4 h 154"/>
                <a:gd name="T6" fmla="*/ 46 w 110"/>
                <a:gd name="T7" fmla="*/ 0 h 154"/>
                <a:gd name="T8" fmla="*/ 52 w 110"/>
                <a:gd name="T9" fmla="*/ 0 h 154"/>
                <a:gd name="T10" fmla="*/ 58 w 110"/>
                <a:gd name="T11" fmla="*/ 2 h 154"/>
                <a:gd name="T12" fmla="*/ 58 w 110"/>
                <a:gd name="T13" fmla="*/ 2 h 154"/>
                <a:gd name="T14" fmla="*/ 58 w 110"/>
                <a:gd name="T15" fmla="*/ 2 h 154"/>
                <a:gd name="T16" fmla="*/ 64 w 110"/>
                <a:gd name="T17" fmla="*/ 6 h 154"/>
                <a:gd name="T18" fmla="*/ 66 w 110"/>
                <a:gd name="T19" fmla="*/ 12 h 154"/>
                <a:gd name="T20" fmla="*/ 68 w 110"/>
                <a:gd name="T21" fmla="*/ 18 h 154"/>
                <a:gd name="T22" fmla="*/ 66 w 110"/>
                <a:gd name="T23" fmla="*/ 24 h 154"/>
                <a:gd name="T24" fmla="*/ 66 w 110"/>
                <a:gd name="T25" fmla="*/ 24 h 154"/>
                <a:gd name="T26" fmla="*/ 66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8 h 154"/>
                <a:gd name="T38" fmla="*/ 108 w 110"/>
                <a:gd name="T39" fmla="*/ 132 h 154"/>
                <a:gd name="T40" fmla="*/ 110 w 110"/>
                <a:gd name="T41" fmla="*/ 140 h 154"/>
                <a:gd name="T42" fmla="*/ 108 w 110"/>
                <a:gd name="T43" fmla="*/ 146 h 154"/>
                <a:gd name="T44" fmla="*/ 108 w 110"/>
                <a:gd name="T45" fmla="*/ 146 h 154"/>
                <a:gd name="T46" fmla="*/ 108 w 110"/>
                <a:gd name="T47" fmla="*/ 146 h 154"/>
                <a:gd name="T48" fmla="*/ 104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2 h 154"/>
                <a:gd name="T62" fmla="*/ 0 w 110"/>
                <a:gd name="T63" fmla="*/ 102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6" y="0"/>
                  </a:lnTo>
                  <a:lnTo>
                    <a:pt x="52" y="0"/>
                  </a:lnTo>
                  <a:lnTo>
                    <a:pt x="58" y="2"/>
                  </a:lnTo>
                  <a:lnTo>
                    <a:pt x="58" y="2"/>
                  </a:lnTo>
                  <a:lnTo>
                    <a:pt x="58" y="2"/>
                  </a:lnTo>
                  <a:lnTo>
                    <a:pt x="64" y="6"/>
                  </a:lnTo>
                  <a:lnTo>
                    <a:pt x="66" y="12"/>
                  </a:lnTo>
                  <a:lnTo>
                    <a:pt x="68" y="18"/>
                  </a:lnTo>
                  <a:lnTo>
                    <a:pt x="66" y="24"/>
                  </a:lnTo>
                  <a:lnTo>
                    <a:pt x="66" y="24"/>
                  </a:lnTo>
                  <a:lnTo>
                    <a:pt x="66" y="24"/>
                  </a:lnTo>
                  <a:lnTo>
                    <a:pt x="40" y="88"/>
                  </a:lnTo>
                  <a:lnTo>
                    <a:pt x="40" y="88"/>
                  </a:lnTo>
                  <a:lnTo>
                    <a:pt x="100" y="122"/>
                  </a:lnTo>
                  <a:lnTo>
                    <a:pt x="100" y="122"/>
                  </a:lnTo>
                  <a:lnTo>
                    <a:pt x="106" y="128"/>
                  </a:lnTo>
                  <a:lnTo>
                    <a:pt x="108" y="132"/>
                  </a:lnTo>
                  <a:lnTo>
                    <a:pt x="110" y="140"/>
                  </a:lnTo>
                  <a:lnTo>
                    <a:pt x="108" y="146"/>
                  </a:lnTo>
                  <a:lnTo>
                    <a:pt x="108" y="146"/>
                  </a:lnTo>
                  <a:lnTo>
                    <a:pt x="108" y="146"/>
                  </a:lnTo>
                  <a:lnTo>
                    <a:pt x="104" y="150"/>
                  </a:lnTo>
                  <a:lnTo>
                    <a:pt x="100" y="154"/>
                  </a:lnTo>
                  <a:lnTo>
                    <a:pt x="94" y="154"/>
                  </a:lnTo>
                  <a:lnTo>
                    <a:pt x="88" y="152"/>
                  </a:lnTo>
                  <a:lnTo>
                    <a:pt x="88" y="152"/>
                  </a:lnTo>
                  <a:lnTo>
                    <a:pt x="88" y="152"/>
                  </a:lnTo>
                  <a:lnTo>
                    <a:pt x="0" y="102"/>
                  </a:lnTo>
                  <a:lnTo>
                    <a:pt x="0" y="102"/>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p:cNvSpPr>
              <a:spLocks/>
            </p:cNvSpPr>
            <p:nvPr/>
          </p:nvSpPr>
          <p:spPr bwMode="auto">
            <a:xfrm>
              <a:off x="5757863" y="617538"/>
              <a:ext cx="174625" cy="244475"/>
            </a:xfrm>
            <a:custGeom>
              <a:avLst/>
              <a:gdLst>
                <a:gd name="T0" fmla="*/ 38 w 110"/>
                <a:gd name="T1" fmla="*/ 8 h 154"/>
                <a:gd name="T2" fmla="*/ 38 w 110"/>
                <a:gd name="T3" fmla="*/ 8 h 154"/>
                <a:gd name="T4" fmla="*/ 42 w 110"/>
                <a:gd name="T5" fmla="*/ 4 h 154"/>
                <a:gd name="T6" fmla="*/ 48 w 110"/>
                <a:gd name="T7" fmla="*/ 0 h 154"/>
                <a:gd name="T8" fmla="*/ 54 w 110"/>
                <a:gd name="T9" fmla="*/ 0 h 154"/>
                <a:gd name="T10" fmla="*/ 60 w 110"/>
                <a:gd name="T11" fmla="*/ 2 h 154"/>
                <a:gd name="T12" fmla="*/ 60 w 110"/>
                <a:gd name="T13" fmla="*/ 2 h 154"/>
                <a:gd name="T14" fmla="*/ 60 w 110"/>
                <a:gd name="T15" fmla="*/ 2 h 154"/>
                <a:gd name="T16" fmla="*/ 64 w 110"/>
                <a:gd name="T17" fmla="*/ 6 h 154"/>
                <a:gd name="T18" fmla="*/ 68 w 110"/>
                <a:gd name="T19" fmla="*/ 12 h 154"/>
                <a:gd name="T20" fmla="*/ 68 w 110"/>
                <a:gd name="T21" fmla="*/ 18 h 154"/>
                <a:gd name="T22" fmla="*/ 68 w 110"/>
                <a:gd name="T23" fmla="*/ 24 h 154"/>
                <a:gd name="T24" fmla="*/ 68 w 110"/>
                <a:gd name="T25" fmla="*/ 24 h 154"/>
                <a:gd name="T26" fmla="*/ 68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6 h 154"/>
                <a:gd name="T38" fmla="*/ 108 w 110"/>
                <a:gd name="T39" fmla="*/ 132 h 154"/>
                <a:gd name="T40" fmla="*/ 110 w 110"/>
                <a:gd name="T41" fmla="*/ 138 h 154"/>
                <a:gd name="T42" fmla="*/ 108 w 110"/>
                <a:gd name="T43" fmla="*/ 146 h 154"/>
                <a:gd name="T44" fmla="*/ 108 w 110"/>
                <a:gd name="T45" fmla="*/ 146 h 154"/>
                <a:gd name="T46" fmla="*/ 108 w 110"/>
                <a:gd name="T47" fmla="*/ 146 h 154"/>
                <a:gd name="T48" fmla="*/ 106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0 h 154"/>
                <a:gd name="T62" fmla="*/ 0 w 110"/>
                <a:gd name="T63" fmla="*/ 100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8" y="0"/>
                  </a:lnTo>
                  <a:lnTo>
                    <a:pt x="54" y="0"/>
                  </a:lnTo>
                  <a:lnTo>
                    <a:pt x="60" y="2"/>
                  </a:lnTo>
                  <a:lnTo>
                    <a:pt x="60" y="2"/>
                  </a:lnTo>
                  <a:lnTo>
                    <a:pt x="60" y="2"/>
                  </a:lnTo>
                  <a:lnTo>
                    <a:pt x="64" y="6"/>
                  </a:lnTo>
                  <a:lnTo>
                    <a:pt x="68" y="12"/>
                  </a:lnTo>
                  <a:lnTo>
                    <a:pt x="68" y="18"/>
                  </a:lnTo>
                  <a:lnTo>
                    <a:pt x="68" y="24"/>
                  </a:lnTo>
                  <a:lnTo>
                    <a:pt x="68" y="24"/>
                  </a:lnTo>
                  <a:lnTo>
                    <a:pt x="68" y="24"/>
                  </a:lnTo>
                  <a:lnTo>
                    <a:pt x="40" y="88"/>
                  </a:lnTo>
                  <a:lnTo>
                    <a:pt x="40" y="88"/>
                  </a:lnTo>
                  <a:lnTo>
                    <a:pt x="100" y="122"/>
                  </a:lnTo>
                  <a:lnTo>
                    <a:pt x="100" y="122"/>
                  </a:lnTo>
                  <a:lnTo>
                    <a:pt x="106" y="126"/>
                  </a:lnTo>
                  <a:lnTo>
                    <a:pt x="108" y="132"/>
                  </a:lnTo>
                  <a:lnTo>
                    <a:pt x="110" y="138"/>
                  </a:lnTo>
                  <a:lnTo>
                    <a:pt x="108" y="146"/>
                  </a:lnTo>
                  <a:lnTo>
                    <a:pt x="108" y="146"/>
                  </a:lnTo>
                  <a:lnTo>
                    <a:pt x="108" y="146"/>
                  </a:lnTo>
                  <a:lnTo>
                    <a:pt x="106" y="150"/>
                  </a:lnTo>
                  <a:lnTo>
                    <a:pt x="100" y="154"/>
                  </a:lnTo>
                  <a:lnTo>
                    <a:pt x="94" y="154"/>
                  </a:lnTo>
                  <a:lnTo>
                    <a:pt x="88" y="152"/>
                  </a:lnTo>
                  <a:lnTo>
                    <a:pt x="88" y="152"/>
                  </a:lnTo>
                  <a:lnTo>
                    <a:pt x="88" y="152"/>
                  </a:lnTo>
                  <a:lnTo>
                    <a:pt x="0" y="100"/>
                  </a:lnTo>
                  <a:lnTo>
                    <a:pt x="0" y="100"/>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p:cNvSpPr>
              <a:spLocks/>
            </p:cNvSpPr>
            <p:nvPr/>
          </p:nvSpPr>
          <p:spPr bwMode="auto">
            <a:xfrm>
              <a:off x="4576763" y="566738"/>
              <a:ext cx="1562100" cy="723900"/>
            </a:xfrm>
            <a:custGeom>
              <a:avLst/>
              <a:gdLst>
                <a:gd name="T0" fmla="*/ 726 w 984"/>
                <a:gd name="T1" fmla="*/ 132 h 456"/>
                <a:gd name="T2" fmla="*/ 692 w 984"/>
                <a:gd name="T3" fmla="*/ 114 h 456"/>
                <a:gd name="T4" fmla="*/ 678 w 984"/>
                <a:gd name="T5" fmla="*/ 116 h 456"/>
                <a:gd name="T6" fmla="*/ 658 w 984"/>
                <a:gd name="T7" fmla="*/ 134 h 456"/>
                <a:gd name="T8" fmla="*/ 312 w 984"/>
                <a:gd name="T9" fmla="*/ 282 h 456"/>
                <a:gd name="T10" fmla="*/ 292 w 984"/>
                <a:gd name="T11" fmla="*/ 266 h 456"/>
                <a:gd name="T12" fmla="*/ 264 w 984"/>
                <a:gd name="T13" fmla="*/ 268 h 456"/>
                <a:gd name="T14" fmla="*/ 252 w 984"/>
                <a:gd name="T15" fmla="*/ 274 h 456"/>
                <a:gd name="T16" fmla="*/ 238 w 984"/>
                <a:gd name="T17" fmla="*/ 310 h 456"/>
                <a:gd name="T18" fmla="*/ 134 w 984"/>
                <a:gd name="T19" fmla="*/ 334 h 456"/>
                <a:gd name="T20" fmla="*/ 102 w 984"/>
                <a:gd name="T21" fmla="*/ 310 h 456"/>
                <a:gd name="T22" fmla="*/ 62 w 984"/>
                <a:gd name="T23" fmla="*/ 306 h 456"/>
                <a:gd name="T24" fmla="*/ 34 w 984"/>
                <a:gd name="T25" fmla="*/ 316 h 456"/>
                <a:gd name="T26" fmla="*/ 6 w 984"/>
                <a:gd name="T27" fmla="*/ 348 h 456"/>
                <a:gd name="T28" fmla="*/ 0 w 984"/>
                <a:gd name="T29" fmla="*/ 392 h 456"/>
                <a:gd name="T30" fmla="*/ 10 w 984"/>
                <a:gd name="T31" fmla="*/ 420 h 456"/>
                <a:gd name="T32" fmla="*/ 42 w 984"/>
                <a:gd name="T33" fmla="*/ 448 h 456"/>
                <a:gd name="T34" fmla="*/ 86 w 984"/>
                <a:gd name="T35" fmla="*/ 456 h 456"/>
                <a:gd name="T36" fmla="*/ 114 w 984"/>
                <a:gd name="T37" fmla="*/ 446 h 456"/>
                <a:gd name="T38" fmla="*/ 142 w 984"/>
                <a:gd name="T39" fmla="*/ 416 h 456"/>
                <a:gd name="T40" fmla="*/ 150 w 984"/>
                <a:gd name="T41" fmla="*/ 376 h 456"/>
                <a:gd name="T42" fmla="*/ 244 w 984"/>
                <a:gd name="T43" fmla="*/ 326 h 456"/>
                <a:gd name="T44" fmla="*/ 264 w 984"/>
                <a:gd name="T45" fmla="*/ 344 h 456"/>
                <a:gd name="T46" fmla="*/ 286 w 984"/>
                <a:gd name="T47" fmla="*/ 346 h 456"/>
                <a:gd name="T48" fmla="*/ 300 w 984"/>
                <a:gd name="T49" fmla="*/ 340 h 456"/>
                <a:gd name="T50" fmla="*/ 314 w 984"/>
                <a:gd name="T51" fmla="*/ 326 h 456"/>
                <a:gd name="T52" fmla="*/ 320 w 984"/>
                <a:gd name="T53" fmla="*/ 300 h 456"/>
                <a:gd name="T54" fmla="*/ 662 w 984"/>
                <a:gd name="T55" fmla="*/ 182 h 456"/>
                <a:gd name="T56" fmla="*/ 686 w 984"/>
                <a:gd name="T57" fmla="*/ 194 h 456"/>
                <a:gd name="T58" fmla="*/ 706 w 984"/>
                <a:gd name="T59" fmla="*/ 194 h 456"/>
                <a:gd name="T60" fmla="*/ 718 w 984"/>
                <a:gd name="T61" fmla="*/ 186 h 456"/>
                <a:gd name="T62" fmla="*/ 732 w 984"/>
                <a:gd name="T63" fmla="*/ 162 h 456"/>
                <a:gd name="T64" fmla="*/ 840 w 984"/>
                <a:gd name="T65" fmla="*/ 110 h 456"/>
                <a:gd name="T66" fmla="*/ 856 w 984"/>
                <a:gd name="T67" fmla="*/ 132 h 456"/>
                <a:gd name="T68" fmla="*/ 892 w 984"/>
                <a:gd name="T69" fmla="*/ 150 h 456"/>
                <a:gd name="T70" fmla="*/ 934 w 984"/>
                <a:gd name="T71" fmla="*/ 148 h 456"/>
                <a:gd name="T72" fmla="*/ 960 w 984"/>
                <a:gd name="T73" fmla="*/ 132 h 456"/>
                <a:gd name="T74" fmla="*/ 982 w 984"/>
                <a:gd name="T75" fmla="*/ 94 h 456"/>
                <a:gd name="T76" fmla="*/ 978 w 984"/>
                <a:gd name="T77" fmla="*/ 50 h 456"/>
                <a:gd name="T78" fmla="*/ 962 w 984"/>
                <a:gd name="T79" fmla="*/ 24 h 456"/>
                <a:gd name="T80" fmla="*/ 926 w 984"/>
                <a:gd name="T81" fmla="*/ 2 h 456"/>
                <a:gd name="T82" fmla="*/ 882 w 984"/>
                <a:gd name="T83" fmla="*/ 6 h 456"/>
                <a:gd name="T84" fmla="*/ 858 w 984"/>
                <a:gd name="T85" fmla="*/ 20 h 456"/>
                <a:gd name="T86" fmla="*/ 836 w 984"/>
                <a:gd name="T87" fmla="*/ 52 h 456"/>
                <a:gd name="T88" fmla="*/ 834 w 984"/>
                <a:gd name="T89" fmla="*/ 92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456">
                  <a:moveTo>
                    <a:pt x="834" y="92"/>
                  </a:moveTo>
                  <a:lnTo>
                    <a:pt x="726" y="132"/>
                  </a:lnTo>
                  <a:lnTo>
                    <a:pt x="726" y="132"/>
                  </a:lnTo>
                  <a:lnTo>
                    <a:pt x="716" y="122"/>
                  </a:lnTo>
                  <a:lnTo>
                    <a:pt x="706" y="116"/>
                  </a:lnTo>
                  <a:lnTo>
                    <a:pt x="692" y="114"/>
                  </a:lnTo>
                  <a:lnTo>
                    <a:pt x="686" y="114"/>
                  </a:lnTo>
                  <a:lnTo>
                    <a:pt x="678" y="116"/>
                  </a:lnTo>
                  <a:lnTo>
                    <a:pt x="678" y="116"/>
                  </a:lnTo>
                  <a:lnTo>
                    <a:pt x="672" y="120"/>
                  </a:lnTo>
                  <a:lnTo>
                    <a:pt x="666" y="124"/>
                  </a:lnTo>
                  <a:lnTo>
                    <a:pt x="658" y="134"/>
                  </a:lnTo>
                  <a:lnTo>
                    <a:pt x="652" y="146"/>
                  </a:lnTo>
                  <a:lnTo>
                    <a:pt x="652" y="160"/>
                  </a:lnTo>
                  <a:lnTo>
                    <a:pt x="312" y="282"/>
                  </a:lnTo>
                  <a:lnTo>
                    <a:pt x="312" y="282"/>
                  </a:lnTo>
                  <a:lnTo>
                    <a:pt x="304" y="274"/>
                  </a:lnTo>
                  <a:lnTo>
                    <a:pt x="292" y="266"/>
                  </a:lnTo>
                  <a:lnTo>
                    <a:pt x="278" y="264"/>
                  </a:lnTo>
                  <a:lnTo>
                    <a:pt x="272" y="266"/>
                  </a:lnTo>
                  <a:lnTo>
                    <a:pt x="264" y="268"/>
                  </a:lnTo>
                  <a:lnTo>
                    <a:pt x="264" y="268"/>
                  </a:lnTo>
                  <a:lnTo>
                    <a:pt x="258" y="270"/>
                  </a:lnTo>
                  <a:lnTo>
                    <a:pt x="252" y="274"/>
                  </a:lnTo>
                  <a:lnTo>
                    <a:pt x="244" y="284"/>
                  </a:lnTo>
                  <a:lnTo>
                    <a:pt x="240" y="296"/>
                  </a:lnTo>
                  <a:lnTo>
                    <a:pt x="238" y="310"/>
                  </a:lnTo>
                  <a:lnTo>
                    <a:pt x="142" y="346"/>
                  </a:lnTo>
                  <a:lnTo>
                    <a:pt x="142" y="346"/>
                  </a:lnTo>
                  <a:lnTo>
                    <a:pt x="134" y="334"/>
                  </a:lnTo>
                  <a:lnTo>
                    <a:pt x="126" y="324"/>
                  </a:lnTo>
                  <a:lnTo>
                    <a:pt x="114" y="316"/>
                  </a:lnTo>
                  <a:lnTo>
                    <a:pt x="102" y="310"/>
                  </a:lnTo>
                  <a:lnTo>
                    <a:pt x="90" y="306"/>
                  </a:lnTo>
                  <a:lnTo>
                    <a:pt x="76" y="304"/>
                  </a:lnTo>
                  <a:lnTo>
                    <a:pt x="62" y="306"/>
                  </a:lnTo>
                  <a:lnTo>
                    <a:pt x="48" y="308"/>
                  </a:lnTo>
                  <a:lnTo>
                    <a:pt x="48" y="308"/>
                  </a:lnTo>
                  <a:lnTo>
                    <a:pt x="34" y="316"/>
                  </a:lnTo>
                  <a:lnTo>
                    <a:pt x="24" y="324"/>
                  </a:lnTo>
                  <a:lnTo>
                    <a:pt x="14" y="336"/>
                  </a:lnTo>
                  <a:lnTo>
                    <a:pt x="6" y="348"/>
                  </a:lnTo>
                  <a:lnTo>
                    <a:pt x="2" y="362"/>
                  </a:lnTo>
                  <a:lnTo>
                    <a:pt x="0" y="376"/>
                  </a:lnTo>
                  <a:lnTo>
                    <a:pt x="0" y="392"/>
                  </a:lnTo>
                  <a:lnTo>
                    <a:pt x="4" y="406"/>
                  </a:lnTo>
                  <a:lnTo>
                    <a:pt x="4" y="406"/>
                  </a:lnTo>
                  <a:lnTo>
                    <a:pt x="10" y="420"/>
                  </a:lnTo>
                  <a:lnTo>
                    <a:pt x="20" y="432"/>
                  </a:lnTo>
                  <a:lnTo>
                    <a:pt x="30" y="442"/>
                  </a:lnTo>
                  <a:lnTo>
                    <a:pt x="42" y="448"/>
                  </a:lnTo>
                  <a:lnTo>
                    <a:pt x="56" y="454"/>
                  </a:lnTo>
                  <a:lnTo>
                    <a:pt x="70" y="456"/>
                  </a:lnTo>
                  <a:lnTo>
                    <a:pt x="86" y="456"/>
                  </a:lnTo>
                  <a:lnTo>
                    <a:pt x="100" y="452"/>
                  </a:lnTo>
                  <a:lnTo>
                    <a:pt x="100" y="452"/>
                  </a:lnTo>
                  <a:lnTo>
                    <a:pt x="114" y="446"/>
                  </a:lnTo>
                  <a:lnTo>
                    <a:pt x="126" y="436"/>
                  </a:lnTo>
                  <a:lnTo>
                    <a:pt x="134" y="426"/>
                  </a:lnTo>
                  <a:lnTo>
                    <a:pt x="142" y="416"/>
                  </a:lnTo>
                  <a:lnTo>
                    <a:pt x="148" y="402"/>
                  </a:lnTo>
                  <a:lnTo>
                    <a:pt x="150" y="390"/>
                  </a:lnTo>
                  <a:lnTo>
                    <a:pt x="150" y="376"/>
                  </a:lnTo>
                  <a:lnTo>
                    <a:pt x="148" y="362"/>
                  </a:lnTo>
                  <a:lnTo>
                    <a:pt x="244" y="326"/>
                  </a:lnTo>
                  <a:lnTo>
                    <a:pt x="244" y="326"/>
                  </a:lnTo>
                  <a:lnTo>
                    <a:pt x="248" y="332"/>
                  </a:lnTo>
                  <a:lnTo>
                    <a:pt x="252" y="338"/>
                  </a:lnTo>
                  <a:lnTo>
                    <a:pt x="264" y="344"/>
                  </a:lnTo>
                  <a:lnTo>
                    <a:pt x="272" y="346"/>
                  </a:lnTo>
                  <a:lnTo>
                    <a:pt x="278" y="346"/>
                  </a:lnTo>
                  <a:lnTo>
                    <a:pt x="286" y="346"/>
                  </a:lnTo>
                  <a:lnTo>
                    <a:pt x="292" y="344"/>
                  </a:lnTo>
                  <a:lnTo>
                    <a:pt x="292" y="344"/>
                  </a:lnTo>
                  <a:lnTo>
                    <a:pt x="300" y="340"/>
                  </a:lnTo>
                  <a:lnTo>
                    <a:pt x="306" y="336"/>
                  </a:lnTo>
                  <a:lnTo>
                    <a:pt x="310" y="332"/>
                  </a:lnTo>
                  <a:lnTo>
                    <a:pt x="314" y="326"/>
                  </a:lnTo>
                  <a:lnTo>
                    <a:pt x="318" y="314"/>
                  </a:lnTo>
                  <a:lnTo>
                    <a:pt x="320" y="306"/>
                  </a:lnTo>
                  <a:lnTo>
                    <a:pt x="320" y="300"/>
                  </a:lnTo>
                  <a:lnTo>
                    <a:pt x="658" y="176"/>
                  </a:lnTo>
                  <a:lnTo>
                    <a:pt x="658" y="176"/>
                  </a:lnTo>
                  <a:lnTo>
                    <a:pt x="662" y="182"/>
                  </a:lnTo>
                  <a:lnTo>
                    <a:pt x="666" y="186"/>
                  </a:lnTo>
                  <a:lnTo>
                    <a:pt x="678" y="194"/>
                  </a:lnTo>
                  <a:lnTo>
                    <a:pt x="686" y="194"/>
                  </a:lnTo>
                  <a:lnTo>
                    <a:pt x="692" y="196"/>
                  </a:lnTo>
                  <a:lnTo>
                    <a:pt x="700" y="196"/>
                  </a:lnTo>
                  <a:lnTo>
                    <a:pt x="706" y="194"/>
                  </a:lnTo>
                  <a:lnTo>
                    <a:pt x="706" y="194"/>
                  </a:lnTo>
                  <a:lnTo>
                    <a:pt x="714" y="190"/>
                  </a:lnTo>
                  <a:lnTo>
                    <a:pt x="718" y="186"/>
                  </a:lnTo>
                  <a:lnTo>
                    <a:pt x="724" y="180"/>
                  </a:lnTo>
                  <a:lnTo>
                    <a:pt x="728" y="176"/>
                  </a:lnTo>
                  <a:lnTo>
                    <a:pt x="732" y="162"/>
                  </a:lnTo>
                  <a:lnTo>
                    <a:pt x="734" y="156"/>
                  </a:lnTo>
                  <a:lnTo>
                    <a:pt x="732" y="148"/>
                  </a:lnTo>
                  <a:lnTo>
                    <a:pt x="840" y="110"/>
                  </a:lnTo>
                  <a:lnTo>
                    <a:pt x="840" y="110"/>
                  </a:lnTo>
                  <a:lnTo>
                    <a:pt x="846" y="122"/>
                  </a:lnTo>
                  <a:lnTo>
                    <a:pt x="856" y="132"/>
                  </a:lnTo>
                  <a:lnTo>
                    <a:pt x="866" y="140"/>
                  </a:lnTo>
                  <a:lnTo>
                    <a:pt x="878" y="146"/>
                  </a:lnTo>
                  <a:lnTo>
                    <a:pt x="892" y="150"/>
                  </a:lnTo>
                  <a:lnTo>
                    <a:pt x="906" y="152"/>
                  </a:lnTo>
                  <a:lnTo>
                    <a:pt x="920" y="152"/>
                  </a:lnTo>
                  <a:lnTo>
                    <a:pt x="934" y="148"/>
                  </a:lnTo>
                  <a:lnTo>
                    <a:pt x="934" y="148"/>
                  </a:lnTo>
                  <a:lnTo>
                    <a:pt x="948" y="140"/>
                  </a:lnTo>
                  <a:lnTo>
                    <a:pt x="960" y="132"/>
                  </a:lnTo>
                  <a:lnTo>
                    <a:pt x="968" y="120"/>
                  </a:lnTo>
                  <a:lnTo>
                    <a:pt x="976" y="108"/>
                  </a:lnTo>
                  <a:lnTo>
                    <a:pt x="982" y="94"/>
                  </a:lnTo>
                  <a:lnTo>
                    <a:pt x="984" y="80"/>
                  </a:lnTo>
                  <a:lnTo>
                    <a:pt x="982" y="66"/>
                  </a:lnTo>
                  <a:lnTo>
                    <a:pt x="978" y="50"/>
                  </a:lnTo>
                  <a:lnTo>
                    <a:pt x="978" y="50"/>
                  </a:lnTo>
                  <a:lnTo>
                    <a:pt x="972" y="36"/>
                  </a:lnTo>
                  <a:lnTo>
                    <a:pt x="962" y="24"/>
                  </a:lnTo>
                  <a:lnTo>
                    <a:pt x="952" y="14"/>
                  </a:lnTo>
                  <a:lnTo>
                    <a:pt x="940" y="8"/>
                  </a:lnTo>
                  <a:lnTo>
                    <a:pt x="926" y="2"/>
                  </a:lnTo>
                  <a:lnTo>
                    <a:pt x="912" y="0"/>
                  </a:lnTo>
                  <a:lnTo>
                    <a:pt x="896" y="2"/>
                  </a:lnTo>
                  <a:lnTo>
                    <a:pt x="882" y="6"/>
                  </a:lnTo>
                  <a:lnTo>
                    <a:pt x="882" y="6"/>
                  </a:lnTo>
                  <a:lnTo>
                    <a:pt x="868" y="12"/>
                  </a:lnTo>
                  <a:lnTo>
                    <a:pt x="858" y="20"/>
                  </a:lnTo>
                  <a:lnTo>
                    <a:pt x="848" y="30"/>
                  </a:lnTo>
                  <a:lnTo>
                    <a:pt x="840" y="40"/>
                  </a:lnTo>
                  <a:lnTo>
                    <a:pt x="836" y="52"/>
                  </a:lnTo>
                  <a:lnTo>
                    <a:pt x="832" y="66"/>
                  </a:lnTo>
                  <a:lnTo>
                    <a:pt x="832" y="80"/>
                  </a:lnTo>
                  <a:lnTo>
                    <a:pt x="834" y="92"/>
                  </a:lnTo>
                  <a:lnTo>
                    <a:pt x="834"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p:cNvSpPr>
              <a:spLocks/>
            </p:cNvSpPr>
            <p:nvPr/>
          </p:nvSpPr>
          <p:spPr bwMode="auto">
            <a:xfrm>
              <a:off x="4779963" y="474663"/>
              <a:ext cx="1098550" cy="952500"/>
            </a:xfrm>
            <a:custGeom>
              <a:avLst/>
              <a:gdLst>
                <a:gd name="T0" fmla="*/ 514 w 692"/>
                <a:gd name="T1" fmla="*/ 430 h 600"/>
                <a:gd name="T2" fmla="*/ 516 w 692"/>
                <a:gd name="T3" fmla="*/ 418 h 600"/>
                <a:gd name="T4" fmla="*/ 512 w 692"/>
                <a:gd name="T5" fmla="*/ 398 h 600"/>
                <a:gd name="T6" fmla="*/ 504 w 692"/>
                <a:gd name="T7" fmla="*/ 388 h 600"/>
                <a:gd name="T8" fmla="*/ 484 w 692"/>
                <a:gd name="T9" fmla="*/ 380 h 600"/>
                <a:gd name="T10" fmla="*/ 462 w 692"/>
                <a:gd name="T11" fmla="*/ 388 h 600"/>
                <a:gd name="T12" fmla="*/ 232 w 692"/>
                <a:gd name="T13" fmla="*/ 194 h 600"/>
                <a:gd name="T14" fmla="*/ 236 w 692"/>
                <a:gd name="T15" fmla="*/ 172 h 600"/>
                <a:gd name="T16" fmla="*/ 224 w 692"/>
                <a:gd name="T17" fmla="*/ 152 h 600"/>
                <a:gd name="T18" fmla="*/ 214 w 692"/>
                <a:gd name="T19" fmla="*/ 148 h 600"/>
                <a:gd name="T20" fmla="*/ 192 w 692"/>
                <a:gd name="T21" fmla="*/ 146 h 600"/>
                <a:gd name="T22" fmla="*/ 116 w 692"/>
                <a:gd name="T23" fmla="*/ 96 h 600"/>
                <a:gd name="T24" fmla="*/ 122 w 692"/>
                <a:gd name="T25" fmla="*/ 86 h 600"/>
                <a:gd name="T26" fmla="*/ 126 w 692"/>
                <a:gd name="T27" fmla="*/ 64 h 600"/>
                <a:gd name="T28" fmla="*/ 124 w 692"/>
                <a:gd name="T29" fmla="*/ 42 h 600"/>
                <a:gd name="T30" fmla="*/ 112 w 692"/>
                <a:gd name="T31" fmla="*/ 22 h 600"/>
                <a:gd name="T32" fmla="*/ 104 w 692"/>
                <a:gd name="T33" fmla="*/ 14 h 600"/>
                <a:gd name="T34" fmla="*/ 82 w 692"/>
                <a:gd name="T35" fmla="*/ 2 h 600"/>
                <a:gd name="T36" fmla="*/ 58 w 692"/>
                <a:gd name="T37" fmla="*/ 0 h 600"/>
                <a:gd name="T38" fmla="*/ 34 w 692"/>
                <a:gd name="T39" fmla="*/ 6 h 600"/>
                <a:gd name="T40" fmla="*/ 16 w 692"/>
                <a:gd name="T41" fmla="*/ 22 h 600"/>
                <a:gd name="T42" fmla="*/ 8 w 692"/>
                <a:gd name="T43" fmla="*/ 32 h 600"/>
                <a:gd name="T44" fmla="*/ 0 w 692"/>
                <a:gd name="T45" fmla="*/ 56 h 600"/>
                <a:gd name="T46" fmla="*/ 2 w 692"/>
                <a:gd name="T47" fmla="*/ 80 h 600"/>
                <a:gd name="T48" fmla="*/ 14 w 692"/>
                <a:gd name="T49" fmla="*/ 102 h 600"/>
                <a:gd name="T50" fmla="*/ 24 w 692"/>
                <a:gd name="T51" fmla="*/ 110 h 600"/>
                <a:gd name="T52" fmla="*/ 44 w 692"/>
                <a:gd name="T53" fmla="*/ 122 h 600"/>
                <a:gd name="T54" fmla="*/ 66 w 692"/>
                <a:gd name="T55" fmla="*/ 126 h 600"/>
                <a:gd name="T56" fmla="*/ 88 w 692"/>
                <a:gd name="T57" fmla="*/ 120 h 600"/>
                <a:gd name="T58" fmla="*/ 108 w 692"/>
                <a:gd name="T59" fmla="*/ 108 h 600"/>
                <a:gd name="T60" fmla="*/ 172 w 692"/>
                <a:gd name="T61" fmla="*/ 162 h 600"/>
                <a:gd name="T62" fmla="*/ 168 w 692"/>
                <a:gd name="T63" fmla="*/ 184 h 600"/>
                <a:gd name="T64" fmla="*/ 180 w 692"/>
                <a:gd name="T65" fmla="*/ 206 h 600"/>
                <a:gd name="T66" fmla="*/ 190 w 692"/>
                <a:gd name="T67" fmla="*/ 210 h 600"/>
                <a:gd name="T68" fmla="*/ 214 w 692"/>
                <a:gd name="T69" fmla="*/ 212 h 600"/>
                <a:gd name="T70" fmla="*/ 454 w 692"/>
                <a:gd name="T71" fmla="*/ 398 h 600"/>
                <a:gd name="T72" fmla="*/ 450 w 692"/>
                <a:gd name="T73" fmla="*/ 410 h 600"/>
                <a:gd name="T74" fmla="*/ 454 w 692"/>
                <a:gd name="T75" fmla="*/ 432 h 600"/>
                <a:gd name="T76" fmla="*/ 460 w 692"/>
                <a:gd name="T77" fmla="*/ 440 h 600"/>
                <a:gd name="T78" fmla="*/ 482 w 692"/>
                <a:gd name="T79" fmla="*/ 448 h 600"/>
                <a:gd name="T80" fmla="*/ 504 w 692"/>
                <a:gd name="T81" fmla="*/ 442 h 600"/>
                <a:gd name="T82" fmla="*/ 576 w 692"/>
                <a:gd name="T83" fmla="*/ 502 h 600"/>
                <a:gd name="T84" fmla="*/ 568 w 692"/>
                <a:gd name="T85" fmla="*/ 524 h 600"/>
                <a:gd name="T86" fmla="*/ 566 w 692"/>
                <a:gd name="T87" fmla="*/ 546 h 600"/>
                <a:gd name="T88" fmla="*/ 574 w 692"/>
                <a:gd name="T89" fmla="*/ 568 h 600"/>
                <a:gd name="T90" fmla="*/ 588 w 692"/>
                <a:gd name="T91" fmla="*/ 586 h 600"/>
                <a:gd name="T92" fmla="*/ 598 w 692"/>
                <a:gd name="T93" fmla="*/ 592 h 600"/>
                <a:gd name="T94" fmla="*/ 622 w 692"/>
                <a:gd name="T95" fmla="*/ 600 h 600"/>
                <a:gd name="T96" fmla="*/ 646 w 692"/>
                <a:gd name="T97" fmla="*/ 598 h 600"/>
                <a:gd name="T98" fmla="*/ 668 w 692"/>
                <a:gd name="T99" fmla="*/ 586 h 600"/>
                <a:gd name="T100" fmla="*/ 676 w 692"/>
                <a:gd name="T101" fmla="*/ 578 h 600"/>
                <a:gd name="T102" fmla="*/ 688 w 692"/>
                <a:gd name="T103" fmla="*/ 556 h 600"/>
                <a:gd name="T104" fmla="*/ 692 w 692"/>
                <a:gd name="T105" fmla="*/ 532 h 600"/>
                <a:gd name="T106" fmla="*/ 684 w 692"/>
                <a:gd name="T107" fmla="*/ 508 h 600"/>
                <a:gd name="T108" fmla="*/ 670 w 692"/>
                <a:gd name="T109" fmla="*/ 490 h 600"/>
                <a:gd name="T110" fmla="*/ 660 w 692"/>
                <a:gd name="T111" fmla="*/ 482 h 600"/>
                <a:gd name="T112" fmla="*/ 638 w 692"/>
                <a:gd name="T113" fmla="*/ 474 h 600"/>
                <a:gd name="T114" fmla="*/ 616 w 692"/>
                <a:gd name="T115" fmla="*/ 476 h 600"/>
                <a:gd name="T116" fmla="*/ 596 w 692"/>
                <a:gd name="T117" fmla="*/ 484 h 600"/>
                <a:gd name="T118" fmla="*/ 586 w 692"/>
                <a:gd name="T119" fmla="*/ 49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2" h="600">
                  <a:moveTo>
                    <a:pt x="586" y="490"/>
                  </a:moveTo>
                  <a:lnTo>
                    <a:pt x="514" y="430"/>
                  </a:lnTo>
                  <a:lnTo>
                    <a:pt x="514" y="430"/>
                  </a:lnTo>
                  <a:lnTo>
                    <a:pt x="516" y="418"/>
                  </a:lnTo>
                  <a:lnTo>
                    <a:pt x="516" y="408"/>
                  </a:lnTo>
                  <a:lnTo>
                    <a:pt x="512" y="398"/>
                  </a:lnTo>
                  <a:lnTo>
                    <a:pt x="504" y="388"/>
                  </a:lnTo>
                  <a:lnTo>
                    <a:pt x="504" y="388"/>
                  </a:lnTo>
                  <a:lnTo>
                    <a:pt x="494" y="382"/>
                  </a:lnTo>
                  <a:lnTo>
                    <a:pt x="484" y="380"/>
                  </a:lnTo>
                  <a:lnTo>
                    <a:pt x="472" y="382"/>
                  </a:lnTo>
                  <a:lnTo>
                    <a:pt x="462" y="388"/>
                  </a:lnTo>
                  <a:lnTo>
                    <a:pt x="232" y="194"/>
                  </a:lnTo>
                  <a:lnTo>
                    <a:pt x="232" y="194"/>
                  </a:lnTo>
                  <a:lnTo>
                    <a:pt x="236" y="184"/>
                  </a:lnTo>
                  <a:lnTo>
                    <a:pt x="236" y="172"/>
                  </a:lnTo>
                  <a:lnTo>
                    <a:pt x="232" y="162"/>
                  </a:lnTo>
                  <a:lnTo>
                    <a:pt x="224" y="152"/>
                  </a:lnTo>
                  <a:lnTo>
                    <a:pt x="224" y="152"/>
                  </a:lnTo>
                  <a:lnTo>
                    <a:pt x="214" y="148"/>
                  </a:lnTo>
                  <a:lnTo>
                    <a:pt x="204" y="146"/>
                  </a:lnTo>
                  <a:lnTo>
                    <a:pt x="192" y="146"/>
                  </a:lnTo>
                  <a:lnTo>
                    <a:pt x="182" y="152"/>
                  </a:lnTo>
                  <a:lnTo>
                    <a:pt x="116" y="96"/>
                  </a:lnTo>
                  <a:lnTo>
                    <a:pt x="116" y="96"/>
                  </a:lnTo>
                  <a:lnTo>
                    <a:pt x="122" y="86"/>
                  </a:lnTo>
                  <a:lnTo>
                    <a:pt x="126" y="76"/>
                  </a:lnTo>
                  <a:lnTo>
                    <a:pt x="126" y="64"/>
                  </a:lnTo>
                  <a:lnTo>
                    <a:pt x="126" y="54"/>
                  </a:lnTo>
                  <a:lnTo>
                    <a:pt x="124" y="42"/>
                  </a:lnTo>
                  <a:lnTo>
                    <a:pt x="118" y="32"/>
                  </a:lnTo>
                  <a:lnTo>
                    <a:pt x="112" y="22"/>
                  </a:lnTo>
                  <a:lnTo>
                    <a:pt x="104" y="14"/>
                  </a:lnTo>
                  <a:lnTo>
                    <a:pt x="104" y="14"/>
                  </a:lnTo>
                  <a:lnTo>
                    <a:pt x="94" y="8"/>
                  </a:lnTo>
                  <a:lnTo>
                    <a:pt x="82" y="2"/>
                  </a:lnTo>
                  <a:lnTo>
                    <a:pt x="70" y="0"/>
                  </a:lnTo>
                  <a:lnTo>
                    <a:pt x="58" y="0"/>
                  </a:lnTo>
                  <a:lnTo>
                    <a:pt x="46" y="2"/>
                  </a:lnTo>
                  <a:lnTo>
                    <a:pt x="34" y="6"/>
                  </a:lnTo>
                  <a:lnTo>
                    <a:pt x="24" y="14"/>
                  </a:lnTo>
                  <a:lnTo>
                    <a:pt x="16" y="22"/>
                  </a:lnTo>
                  <a:lnTo>
                    <a:pt x="16" y="22"/>
                  </a:lnTo>
                  <a:lnTo>
                    <a:pt x="8" y="32"/>
                  </a:lnTo>
                  <a:lnTo>
                    <a:pt x="4" y="44"/>
                  </a:lnTo>
                  <a:lnTo>
                    <a:pt x="0" y="56"/>
                  </a:lnTo>
                  <a:lnTo>
                    <a:pt x="0" y="68"/>
                  </a:lnTo>
                  <a:lnTo>
                    <a:pt x="2" y="80"/>
                  </a:lnTo>
                  <a:lnTo>
                    <a:pt x="8" y="92"/>
                  </a:lnTo>
                  <a:lnTo>
                    <a:pt x="14" y="102"/>
                  </a:lnTo>
                  <a:lnTo>
                    <a:pt x="24" y="110"/>
                  </a:lnTo>
                  <a:lnTo>
                    <a:pt x="24" y="110"/>
                  </a:lnTo>
                  <a:lnTo>
                    <a:pt x="32" y="118"/>
                  </a:lnTo>
                  <a:lnTo>
                    <a:pt x="44" y="122"/>
                  </a:lnTo>
                  <a:lnTo>
                    <a:pt x="54" y="126"/>
                  </a:lnTo>
                  <a:lnTo>
                    <a:pt x="66" y="126"/>
                  </a:lnTo>
                  <a:lnTo>
                    <a:pt x="78" y="124"/>
                  </a:lnTo>
                  <a:lnTo>
                    <a:pt x="88" y="120"/>
                  </a:lnTo>
                  <a:lnTo>
                    <a:pt x="98" y="116"/>
                  </a:lnTo>
                  <a:lnTo>
                    <a:pt x="108" y="108"/>
                  </a:lnTo>
                  <a:lnTo>
                    <a:pt x="172" y="162"/>
                  </a:lnTo>
                  <a:lnTo>
                    <a:pt x="172" y="162"/>
                  </a:lnTo>
                  <a:lnTo>
                    <a:pt x="168" y="174"/>
                  </a:lnTo>
                  <a:lnTo>
                    <a:pt x="168" y="184"/>
                  </a:lnTo>
                  <a:lnTo>
                    <a:pt x="172" y="196"/>
                  </a:lnTo>
                  <a:lnTo>
                    <a:pt x="180" y="206"/>
                  </a:lnTo>
                  <a:lnTo>
                    <a:pt x="180" y="206"/>
                  </a:lnTo>
                  <a:lnTo>
                    <a:pt x="190" y="210"/>
                  </a:lnTo>
                  <a:lnTo>
                    <a:pt x="202" y="212"/>
                  </a:lnTo>
                  <a:lnTo>
                    <a:pt x="214" y="212"/>
                  </a:lnTo>
                  <a:lnTo>
                    <a:pt x="224" y="206"/>
                  </a:lnTo>
                  <a:lnTo>
                    <a:pt x="454" y="398"/>
                  </a:lnTo>
                  <a:lnTo>
                    <a:pt x="454" y="398"/>
                  </a:lnTo>
                  <a:lnTo>
                    <a:pt x="450" y="410"/>
                  </a:lnTo>
                  <a:lnTo>
                    <a:pt x="450" y="420"/>
                  </a:lnTo>
                  <a:lnTo>
                    <a:pt x="454" y="432"/>
                  </a:lnTo>
                  <a:lnTo>
                    <a:pt x="460" y="440"/>
                  </a:lnTo>
                  <a:lnTo>
                    <a:pt x="460" y="440"/>
                  </a:lnTo>
                  <a:lnTo>
                    <a:pt x="472" y="446"/>
                  </a:lnTo>
                  <a:lnTo>
                    <a:pt x="482" y="448"/>
                  </a:lnTo>
                  <a:lnTo>
                    <a:pt x="494" y="446"/>
                  </a:lnTo>
                  <a:lnTo>
                    <a:pt x="504" y="442"/>
                  </a:lnTo>
                  <a:lnTo>
                    <a:pt x="576" y="502"/>
                  </a:lnTo>
                  <a:lnTo>
                    <a:pt x="576" y="502"/>
                  </a:lnTo>
                  <a:lnTo>
                    <a:pt x="570" y="512"/>
                  </a:lnTo>
                  <a:lnTo>
                    <a:pt x="568" y="524"/>
                  </a:lnTo>
                  <a:lnTo>
                    <a:pt x="566" y="534"/>
                  </a:lnTo>
                  <a:lnTo>
                    <a:pt x="566" y="546"/>
                  </a:lnTo>
                  <a:lnTo>
                    <a:pt x="568" y="556"/>
                  </a:lnTo>
                  <a:lnTo>
                    <a:pt x="574" y="568"/>
                  </a:lnTo>
                  <a:lnTo>
                    <a:pt x="580" y="578"/>
                  </a:lnTo>
                  <a:lnTo>
                    <a:pt x="588" y="586"/>
                  </a:lnTo>
                  <a:lnTo>
                    <a:pt x="588" y="586"/>
                  </a:lnTo>
                  <a:lnTo>
                    <a:pt x="598" y="592"/>
                  </a:lnTo>
                  <a:lnTo>
                    <a:pt x="610" y="598"/>
                  </a:lnTo>
                  <a:lnTo>
                    <a:pt x="622" y="600"/>
                  </a:lnTo>
                  <a:lnTo>
                    <a:pt x="634" y="600"/>
                  </a:lnTo>
                  <a:lnTo>
                    <a:pt x="646" y="598"/>
                  </a:lnTo>
                  <a:lnTo>
                    <a:pt x="658" y="594"/>
                  </a:lnTo>
                  <a:lnTo>
                    <a:pt x="668" y="586"/>
                  </a:lnTo>
                  <a:lnTo>
                    <a:pt x="676" y="578"/>
                  </a:lnTo>
                  <a:lnTo>
                    <a:pt x="676" y="578"/>
                  </a:lnTo>
                  <a:lnTo>
                    <a:pt x="684" y="568"/>
                  </a:lnTo>
                  <a:lnTo>
                    <a:pt x="688" y="556"/>
                  </a:lnTo>
                  <a:lnTo>
                    <a:pt x="692" y="544"/>
                  </a:lnTo>
                  <a:lnTo>
                    <a:pt x="692" y="532"/>
                  </a:lnTo>
                  <a:lnTo>
                    <a:pt x="690" y="520"/>
                  </a:lnTo>
                  <a:lnTo>
                    <a:pt x="684" y="508"/>
                  </a:lnTo>
                  <a:lnTo>
                    <a:pt x="678" y="498"/>
                  </a:lnTo>
                  <a:lnTo>
                    <a:pt x="670" y="490"/>
                  </a:lnTo>
                  <a:lnTo>
                    <a:pt x="670" y="490"/>
                  </a:lnTo>
                  <a:lnTo>
                    <a:pt x="660" y="482"/>
                  </a:lnTo>
                  <a:lnTo>
                    <a:pt x="650" y="478"/>
                  </a:lnTo>
                  <a:lnTo>
                    <a:pt x="638" y="474"/>
                  </a:lnTo>
                  <a:lnTo>
                    <a:pt x="626" y="474"/>
                  </a:lnTo>
                  <a:lnTo>
                    <a:pt x="616" y="476"/>
                  </a:lnTo>
                  <a:lnTo>
                    <a:pt x="606" y="478"/>
                  </a:lnTo>
                  <a:lnTo>
                    <a:pt x="596" y="484"/>
                  </a:lnTo>
                  <a:lnTo>
                    <a:pt x="586" y="490"/>
                  </a:lnTo>
                  <a:lnTo>
                    <a:pt x="586" y="4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1" name="Group 50"/>
          <p:cNvGrpSpPr/>
          <p:nvPr/>
        </p:nvGrpSpPr>
        <p:grpSpPr>
          <a:xfrm rot="1290176">
            <a:off x="503624" y="3523801"/>
            <a:ext cx="964332" cy="1054493"/>
            <a:chOff x="4576763" y="96838"/>
            <a:chExt cx="1562100" cy="1708150"/>
          </a:xfrm>
          <a:solidFill>
            <a:schemeClr val="accent3"/>
          </a:solidFill>
        </p:grpSpPr>
        <p:sp>
          <p:nvSpPr>
            <p:cNvPr id="52" name="Freeform 5"/>
            <p:cNvSpPr>
              <a:spLocks/>
            </p:cNvSpPr>
            <p:nvPr/>
          </p:nvSpPr>
          <p:spPr bwMode="auto">
            <a:xfrm>
              <a:off x="5202238" y="661988"/>
              <a:ext cx="266700" cy="152400"/>
            </a:xfrm>
            <a:custGeom>
              <a:avLst/>
              <a:gdLst>
                <a:gd name="T0" fmla="*/ 4 w 168"/>
                <a:gd name="T1" fmla="*/ 26 h 96"/>
                <a:gd name="T2" fmla="*/ 4 w 168"/>
                <a:gd name="T3" fmla="*/ 26 h 96"/>
                <a:gd name="T4" fmla="*/ 2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8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2 w 168"/>
                <a:gd name="T61" fmla="*/ 96 h 96"/>
                <a:gd name="T62" fmla="*/ 82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2"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8" y="2"/>
                  </a:lnTo>
                  <a:lnTo>
                    <a:pt x="162" y="6"/>
                  </a:lnTo>
                  <a:lnTo>
                    <a:pt x="162" y="6"/>
                  </a:lnTo>
                  <a:lnTo>
                    <a:pt x="162" y="6"/>
                  </a:lnTo>
                  <a:lnTo>
                    <a:pt x="166" y="12"/>
                  </a:lnTo>
                  <a:lnTo>
                    <a:pt x="168" y="18"/>
                  </a:lnTo>
                  <a:lnTo>
                    <a:pt x="166" y="24"/>
                  </a:lnTo>
                  <a:lnTo>
                    <a:pt x="162" y="28"/>
                  </a:lnTo>
                  <a:lnTo>
                    <a:pt x="162" y="28"/>
                  </a:lnTo>
                  <a:lnTo>
                    <a:pt x="162" y="28"/>
                  </a:lnTo>
                  <a:lnTo>
                    <a:pt x="82" y="96"/>
                  </a:lnTo>
                  <a:lnTo>
                    <a:pt x="82"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6"/>
            <p:cNvSpPr>
              <a:spLocks/>
            </p:cNvSpPr>
            <p:nvPr/>
          </p:nvSpPr>
          <p:spPr bwMode="auto">
            <a:xfrm>
              <a:off x="5199063" y="338138"/>
              <a:ext cx="266700" cy="152400"/>
            </a:xfrm>
            <a:custGeom>
              <a:avLst/>
              <a:gdLst>
                <a:gd name="T0" fmla="*/ 4 w 168"/>
                <a:gd name="T1" fmla="*/ 26 h 96"/>
                <a:gd name="T2" fmla="*/ 4 w 168"/>
                <a:gd name="T3" fmla="*/ 26 h 96"/>
                <a:gd name="T4" fmla="*/ 0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6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0 w 168"/>
                <a:gd name="T61" fmla="*/ 96 h 96"/>
                <a:gd name="T62" fmla="*/ 80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0"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6" y="2"/>
                  </a:lnTo>
                  <a:lnTo>
                    <a:pt x="162" y="6"/>
                  </a:lnTo>
                  <a:lnTo>
                    <a:pt x="162" y="6"/>
                  </a:lnTo>
                  <a:lnTo>
                    <a:pt x="162" y="6"/>
                  </a:lnTo>
                  <a:lnTo>
                    <a:pt x="166" y="12"/>
                  </a:lnTo>
                  <a:lnTo>
                    <a:pt x="168" y="18"/>
                  </a:lnTo>
                  <a:lnTo>
                    <a:pt x="166" y="24"/>
                  </a:lnTo>
                  <a:lnTo>
                    <a:pt x="162" y="28"/>
                  </a:lnTo>
                  <a:lnTo>
                    <a:pt x="162" y="28"/>
                  </a:lnTo>
                  <a:lnTo>
                    <a:pt x="162" y="28"/>
                  </a:lnTo>
                  <a:lnTo>
                    <a:pt x="80" y="96"/>
                  </a:lnTo>
                  <a:lnTo>
                    <a:pt x="80"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7"/>
            <p:cNvSpPr>
              <a:spLocks/>
            </p:cNvSpPr>
            <p:nvPr/>
          </p:nvSpPr>
          <p:spPr bwMode="auto">
            <a:xfrm>
              <a:off x="5195888" y="1071563"/>
              <a:ext cx="263525" cy="155575"/>
            </a:xfrm>
            <a:custGeom>
              <a:avLst/>
              <a:gdLst>
                <a:gd name="T0" fmla="*/ 162 w 166"/>
                <a:gd name="T1" fmla="*/ 70 h 98"/>
                <a:gd name="T2" fmla="*/ 162 w 166"/>
                <a:gd name="T3" fmla="*/ 70 h 98"/>
                <a:gd name="T4" fmla="*/ 166 w 166"/>
                <a:gd name="T5" fmla="*/ 76 h 98"/>
                <a:gd name="T6" fmla="*/ 166 w 166"/>
                <a:gd name="T7" fmla="*/ 82 h 98"/>
                <a:gd name="T8" fmla="*/ 166 w 166"/>
                <a:gd name="T9" fmla="*/ 88 h 98"/>
                <a:gd name="T10" fmla="*/ 162 w 166"/>
                <a:gd name="T11" fmla="*/ 92 h 98"/>
                <a:gd name="T12" fmla="*/ 162 w 166"/>
                <a:gd name="T13" fmla="*/ 92 h 98"/>
                <a:gd name="T14" fmla="*/ 162 w 166"/>
                <a:gd name="T15" fmla="*/ 92 h 98"/>
                <a:gd name="T16" fmla="*/ 156 w 166"/>
                <a:gd name="T17" fmla="*/ 96 h 98"/>
                <a:gd name="T18" fmla="*/ 148 w 166"/>
                <a:gd name="T19" fmla="*/ 98 h 98"/>
                <a:gd name="T20" fmla="*/ 142 w 166"/>
                <a:gd name="T21" fmla="*/ 96 h 98"/>
                <a:gd name="T22" fmla="*/ 136 w 166"/>
                <a:gd name="T23" fmla="*/ 92 h 98"/>
                <a:gd name="T24" fmla="*/ 136 w 166"/>
                <a:gd name="T25" fmla="*/ 92 h 98"/>
                <a:gd name="T26" fmla="*/ 136 w 166"/>
                <a:gd name="T27" fmla="*/ 92 h 98"/>
                <a:gd name="T28" fmla="*/ 84 w 166"/>
                <a:gd name="T29" fmla="*/ 44 h 98"/>
                <a:gd name="T30" fmla="*/ 84 w 166"/>
                <a:gd name="T31" fmla="*/ 44 h 98"/>
                <a:gd name="T32" fmla="*/ 30 w 166"/>
                <a:gd name="T33" fmla="*/ 90 h 98"/>
                <a:gd name="T34" fmla="*/ 30 w 166"/>
                <a:gd name="T35" fmla="*/ 90 h 98"/>
                <a:gd name="T36" fmla="*/ 24 w 166"/>
                <a:gd name="T37" fmla="*/ 94 h 98"/>
                <a:gd name="T38" fmla="*/ 16 w 166"/>
                <a:gd name="T39" fmla="*/ 96 h 98"/>
                <a:gd name="T40" fmla="*/ 10 w 166"/>
                <a:gd name="T41" fmla="*/ 94 h 98"/>
                <a:gd name="T42" fmla="*/ 4 w 166"/>
                <a:gd name="T43" fmla="*/ 90 h 98"/>
                <a:gd name="T44" fmla="*/ 4 w 166"/>
                <a:gd name="T45" fmla="*/ 90 h 98"/>
                <a:gd name="T46" fmla="*/ 4 w 166"/>
                <a:gd name="T47" fmla="*/ 90 h 98"/>
                <a:gd name="T48" fmla="*/ 0 w 166"/>
                <a:gd name="T49" fmla="*/ 84 h 98"/>
                <a:gd name="T50" fmla="*/ 0 w 166"/>
                <a:gd name="T51" fmla="*/ 80 h 98"/>
                <a:gd name="T52" fmla="*/ 0 w 166"/>
                <a:gd name="T53" fmla="*/ 74 h 98"/>
                <a:gd name="T54" fmla="*/ 6 w 166"/>
                <a:gd name="T55" fmla="*/ 68 h 98"/>
                <a:gd name="T56" fmla="*/ 6 w 166"/>
                <a:gd name="T57" fmla="*/ 68 h 98"/>
                <a:gd name="T58" fmla="*/ 6 w 166"/>
                <a:gd name="T59" fmla="*/ 68 h 98"/>
                <a:gd name="T60" fmla="*/ 86 w 166"/>
                <a:gd name="T61" fmla="*/ 0 h 98"/>
                <a:gd name="T62" fmla="*/ 86 w 166"/>
                <a:gd name="T63" fmla="*/ 0 h 98"/>
                <a:gd name="T64" fmla="*/ 162 w 166"/>
                <a:gd name="T65" fmla="*/ 70 h 98"/>
                <a:gd name="T66" fmla="*/ 162 w 166"/>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6" h="98">
                  <a:moveTo>
                    <a:pt x="162" y="70"/>
                  </a:moveTo>
                  <a:lnTo>
                    <a:pt x="162" y="70"/>
                  </a:lnTo>
                  <a:lnTo>
                    <a:pt x="166" y="76"/>
                  </a:lnTo>
                  <a:lnTo>
                    <a:pt x="166" y="82"/>
                  </a:lnTo>
                  <a:lnTo>
                    <a:pt x="166" y="88"/>
                  </a:lnTo>
                  <a:lnTo>
                    <a:pt x="162" y="92"/>
                  </a:lnTo>
                  <a:lnTo>
                    <a:pt x="162" y="92"/>
                  </a:lnTo>
                  <a:lnTo>
                    <a:pt x="162" y="92"/>
                  </a:lnTo>
                  <a:lnTo>
                    <a:pt x="156" y="96"/>
                  </a:lnTo>
                  <a:lnTo>
                    <a:pt x="148" y="98"/>
                  </a:lnTo>
                  <a:lnTo>
                    <a:pt x="142" y="96"/>
                  </a:lnTo>
                  <a:lnTo>
                    <a:pt x="136" y="92"/>
                  </a:lnTo>
                  <a:lnTo>
                    <a:pt x="136" y="92"/>
                  </a:lnTo>
                  <a:lnTo>
                    <a:pt x="136" y="92"/>
                  </a:lnTo>
                  <a:lnTo>
                    <a:pt x="84" y="44"/>
                  </a:lnTo>
                  <a:lnTo>
                    <a:pt x="84" y="44"/>
                  </a:lnTo>
                  <a:lnTo>
                    <a:pt x="30" y="90"/>
                  </a:lnTo>
                  <a:lnTo>
                    <a:pt x="30" y="90"/>
                  </a:lnTo>
                  <a:lnTo>
                    <a:pt x="24" y="94"/>
                  </a:lnTo>
                  <a:lnTo>
                    <a:pt x="16" y="96"/>
                  </a:lnTo>
                  <a:lnTo>
                    <a:pt x="10" y="94"/>
                  </a:lnTo>
                  <a:lnTo>
                    <a:pt x="4" y="90"/>
                  </a:lnTo>
                  <a:lnTo>
                    <a:pt x="4" y="90"/>
                  </a:lnTo>
                  <a:lnTo>
                    <a:pt x="4" y="90"/>
                  </a:lnTo>
                  <a:lnTo>
                    <a:pt x="0" y="84"/>
                  </a:lnTo>
                  <a:lnTo>
                    <a:pt x="0" y="80"/>
                  </a:lnTo>
                  <a:lnTo>
                    <a:pt x="0" y="74"/>
                  </a:lnTo>
                  <a:lnTo>
                    <a:pt x="6" y="68"/>
                  </a:lnTo>
                  <a:lnTo>
                    <a:pt x="6" y="68"/>
                  </a:lnTo>
                  <a:lnTo>
                    <a:pt x="6" y="68"/>
                  </a:lnTo>
                  <a:lnTo>
                    <a:pt x="86" y="0"/>
                  </a:lnTo>
                  <a:lnTo>
                    <a:pt x="86" y="0"/>
                  </a:lnTo>
                  <a:lnTo>
                    <a:pt x="162" y="70"/>
                  </a:lnTo>
                  <a:lnTo>
                    <a:pt x="16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8"/>
            <p:cNvSpPr>
              <a:spLocks/>
            </p:cNvSpPr>
            <p:nvPr/>
          </p:nvSpPr>
          <p:spPr bwMode="auto">
            <a:xfrm>
              <a:off x="5195888" y="1395413"/>
              <a:ext cx="266700" cy="155575"/>
            </a:xfrm>
            <a:custGeom>
              <a:avLst/>
              <a:gdLst>
                <a:gd name="T0" fmla="*/ 164 w 168"/>
                <a:gd name="T1" fmla="*/ 70 h 98"/>
                <a:gd name="T2" fmla="*/ 164 w 168"/>
                <a:gd name="T3" fmla="*/ 70 h 98"/>
                <a:gd name="T4" fmla="*/ 168 w 168"/>
                <a:gd name="T5" fmla="*/ 76 h 98"/>
                <a:gd name="T6" fmla="*/ 168 w 168"/>
                <a:gd name="T7" fmla="*/ 82 h 98"/>
                <a:gd name="T8" fmla="*/ 166 w 168"/>
                <a:gd name="T9" fmla="*/ 88 h 98"/>
                <a:gd name="T10" fmla="*/ 162 w 168"/>
                <a:gd name="T11" fmla="*/ 94 h 98"/>
                <a:gd name="T12" fmla="*/ 162 w 168"/>
                <a:gd name="T13" fmla="*/ 94 h 98"/>
                <a:gd name="T14" fmla="*/ 162 w 168"/>
                <a:gd name="T15" fmla="*/ 94 h 98"/>
                <a:gd name="T16" fmla="*/ 156 w 168"/>
                <a:gd name="T17" fmla="*/ 96 h 98"/>
                <a:gd name="T18" fmla="*/ 150 w 168"/>
                <a:gd name="T19" fmla="*/ 98 h 98"/>
                <a:gd name="T20" fmla="*/ 144 w 168"/>
                <a:gd name="T21" fmla="*/ 96 h 98"/>
                <a:gd name="T22" fmla="*/ 138 w 168"/>
                <a:gd name="T23" fmla="*/ 92 h 98"/>
                <a:gd name="T24" fmla="*/ 138 w 168"/>
                <a:gd name="T25" fmla="*/ 92 h 98"/>
                <a:gd name="T26" fmla="*/ 138 w 168"/>
                <a:gd name="T27" fmla="*/ 92 h 98"/>
                <a:gd name="T28" fmla="*/ 86 w 168"/>
                <a:gd name="T29" fmla="*/ 44 h 98"/>
                <a:gd name="T30" fmla="*/ 86 w 168"/>
                <a:gd name="T31" fmla="*/ 44 h 98"/>
                <a:gd name="T32" fmla="*/ 30 w 168"/>
                <a:gd name="T33" fmla="*/ 90 h 98"/>
                <a:gd name="T34" fmla="*/ 30 w 168"/>
                <a:gd name="T35" fmla="*/ 90 h 98"/>
                <a:gd name="T36" fmla="*/ 24 w 168"/>
                <a:gd name="T37" fmla="*/ 94 h 98"/>
                <a:gd name="T38" fmla="*/ 18 w 168"/>
                <a:gd name="T39" fmla="*/ 96 h 98"/>
                <a:gd name="T40" fmla="*/ 12 w 168"/>
                <a:gd name="T41" fmla="*/ 94 h 98"/>
                <a:gd name="T42" fmla="*/ 6 w 168"/>
                <a:gd name="T43" fmla="*/ 90 h 98"/>
                <a:gd name="T44" fmla="*/ 6 w 168"/>
                <a:gd name="T45" fmla="*/ 90 h 98"/>
                <a:gd name="T46" fmla="*/ 6 w 168"/>
                <a:gd name="T47" fmla="*/ 90 h 98"/>
                <a:gd name="T48" fmla="*/ 2 w 168"/>
                <a:gd name="T49" fmla="*/ 86 h 98"/>
                <a:gd name="T50" fmla="*/ 0 w 168"/>
                <a:gd name="T51" fmla="*/ 80 h 98"/>
                <a:gd name="T52" fmla="*/ 2 w 168"/>
                <a:gd name="T53" fmla="*/ 74 h 98"/>
                <a:gd name="T54" fmla="*/ 6 w 168"/>
                <a:gd name="T55" fmla="*/ 68 h 98"/>
                <a:gd name="T56" fmla="*/ 6 w 168"/>
                <a:gd name="T57" fmla="*/ 68 h 98"/>
                <a:gd name="T58" fmla="*/ 6 w 168"/>
                <a:gd name="T59" fmla="*/ 68 h 98"/>
                <a:gd name="T60" fmla="*/ 88 w 168"/>
                <a:gd name="T61" fmla="*/ 0 h 98"/>
                <a:gd name="T62" fmla="*/ 88 w 168"/>
                <a:gd name="T63" fmla="*/ 0 h 98"/>
                <a:gd name="T64" fmla="*/ 164 w 168"/>
                <a:gd name="T65" fmla="*/ 70 h 98"/>
                <a:gd name="T66" fmla="*/ 164 w 168"/>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8">
                  <a:moveTo>
                    <a:pt x="164" y="70"/>
                  </a:moveTo>
                  <a:lnTo>
                    <a:pt x="164" y="70"/>
                  </a:lnTo>
                  <a:lnTo>
                    <a:pt x="168" y="76"/>
                  </a:lnTo>
                  <a:lnTo>
                    <a:pt x="168" y="82"/>
                  </a:lnTo>
                  <a:lnTo>
                    <a:pt x="166" y="88"/>
                  </a:lnTo>
                  <a:lnTo>
                    <a:pt x="162" y="94"/>
                  </a:lnTo>
                  <a:lnTo>
                    <a:pt x="162" y="94"/>
                  </a:lnTo>
                  <a:lnTo>
                    <a:pt x="162" y="94"/>
                  </a:lnTo>
                  <a:lnTo>
                    <a:pt x="156" y="96"/>
                  </a:lnTo>
                  <a:lnTo>
                    <a:pt x="150" y="98"/>
                  </a:lnTo>
                  <a:lnTo>
                    <a:pt x="144" y="96"/>
                  </a:lnTo>
                  <a:lnTo>
                    <a:pt x="138" y="92"/>
                  </a:lnTo>
                  <a:lnTo>
                    <a:pt x="138" y="92"/>
                  </a:lnTo>
                  <a:lnTo>
                    <a:pt x="138" y="92"/>
                  </a:lnTo>
                  <a:lnTo>
                    <a:pt x="86" y="44"/>
                  </a:lnTo>
                  <a:lnTo>
                    <a:pt x="86" y="44"/>
                  </a:lnTo>
                  <a:lnTo>
                    <a:pt x="30" y="90"/>
                  </a:lnTo>
                  <a:lnTo>
                    <a:pt x="30" y="90"/>
                  </a:lnTo>
                  <a:lnTo>
                    <a:pt x="24" y="94"/>
                  </a:lnTo>
                  <a:lnTo>
                    <a:pt x="18" y="96"/>
                  </a:lnTo>
                  <a:lnTo>
                    <a:pt x="12" y="94"/>
                  </a:lnTo>
                  <a:lnTo>
                    <a:pt x="6" y="90"/>
                  </a:lnTo>
                  <a:lnTo>
                    <a:pt x="6" y="90"/>
                  </a:lnTo>
                  <a:lnTo>
                    <a:pt x="6" y="90"/>
                  </a:lnTo>
                  <a:lnTo>
                    <a:pt x="2" y="86"/>
                  </a:lnTo>
                  <a:lnTo>
                    <a:pt x="0" y="80"/>
                  </a:lnTo>
                  <a:lnTo>
                    <a:pt x="2" y="74"/>
                  </a:lnTo>
                  <a:lnTo>
                    <a:pt x="6" y="68"/>
                  </a:lnTo>
                  <a:lnTo>
                    <a:pt x="6" y="68"/>
                  </a:lnTo>
                  <a:lnTo>
                    <a:pt x="6" y="68"/>
                  </a:lnTo>
                  <a:lnTo>
                    <a:pt x="88" y="0"/>
                  </a:lnTo>
                  <a:lnTo>
                    <a:pt x="88" y="0"/>
                  </a:lnTo>
                  <a:lnTo>
                    <a:pt x="164" y="70"/>
                  </a:lnTo>
                  <a:lnTo>
                    <a:pt x="164"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9"/>
            <p:cNvSpPr>
              <a:spLocks/>
            </p:cNvSpPr>
            <p:nvPr/>
          </p:nvSpPr>
          <p:spPr bwMode="auto">
            <a:xfrm>
              <a:off x="5205413" y="96838"/>
              <a:ext cx="247650" cy="1708150"/>
            </a:xfrm>
            <a:custGeom>
              <a:avLst/>
              <a:gdLst>
                <a:gd name="T0" fmla="*/ 88 w 156"/>
                <a:gd name="T1" fmla="*/ 802 h 1076"/>
                <a:gd name="T2" fmla="*/ 118 w 156"/>
                <a:gd name="T3" fmla="*/ 774 h 1076"/>
                <a:gd name="T4" fmla="*/ 120 w 156"/>
                <a:gd name="T5" fmla="*/ 760 h 1076"/>
                <a:gd name="T6" fmla="*/ 112 w 156"/>
                <a:gd name="T7" fmla="*/ 734 h 1076"/>
                <a:gd name="T8" fmla="*/ 88 w 156"/>
                <a:gd name="T9" fmla="*/ 344 h 1076"/>
                <a:gd name="T10" fmla="*/ 112 w 156"/>
                <a:gd name="T11" fmla="*/ 330 h 1076"/>
                <a:gd name="T12" fmla="*/ 120 w 156"/>
                <a:gd name="T13" fmla="*/ 304 h 1076"/>
                <a:gd name="T14" fmla="*/ 118 w 156"/>
                <a:gd name="T15" fmla="*/ 290 h 1076"/>
                <a:gd name="T16" fmla="*/ 88 w 156"/>
                <a:gd name="T17" fmla="*/ 262 h 1076"/>
                <a:gd name="T18" fmla="*/ 102 w 156"/>
                <a:gd name="T19" fmla="*/ 154 h 1076"/>
                <a:gd name="T20" fmla="*/ 136 w 156"/>
                <a:gd name="T21" fmla="*/ 130 h 1076"/>
                <a:gd name="T22" fmla="*/ 156 w 156"/>
                <a:gd name="T23" fmla="*/ 94 h 1076"/>
                <a:gd name="T24" fmla="*/ 156 w 156"/>
                <a:gd name="T25" fmla="*/ 62 h 1076"/>
                <a:gd name="T26" fmla="*/ 134 w 156"/>
                <a:gd name="T27" fmla="*/ 22 h 1076"/>
                <a:gd name="T28" fmla="*/ 94 w 156"/>
                <a:gd name="T29" fmla="*/ 2 h 1076"/>
                <a:gd name="T30" fmla="*/ 62 w 156"/>
                <a:gd name="T31" fmla="*/ 2 h 1076"/>
                <a:gd name="T32" fmla="*/ 22 w 156"/>
                <a:gd name="T33" fmla="*/ 22 h 1076"/>
                <a:gd name="T34" fmla="*/ 2 w 156"/>
                <a:gd name="T35" fmla="*/ 62 h 1076"/>
                <a:gd name="T36" fmla="*/ 0 w 156"/>
                <a:gd name="T37" fmla="*/ 94 h 1076"/>
                <a:gd name="T38" fmla="*/ 20 w 156"/>
                <a:gd name="T39" fmla="*/ 132 h 1076"/>
                <a:gd name="T40" fmla="*/ 56 w 156"/>
                <a:gd name="T41" fmla="*/ 154 h 1076"/>
                <a:gd name="T42" fmla="*/ 70 w 156"/>
                <a:gd name="T43" fmla="*/ 262 h 1076"/>
                <a:gd name="T44" fmla="*/ 50 w 156"/>
                <a:gd name="T45" fmla="*/ 272 h 1076"/>
                <a:gd name="T46" fmla="*/ 38 w 156"/>
                <a:gd name="T47" fmla="*/ 290 h 1076"/>
                <a:gd name="T48" fmla="*/ 36 w 156"/>
                <a:gd name="T49" fmla="*/ 304 h 1076"/>
                <a:gd name="T50" fmla="*/ 42 w 156"/>
                <a:gd name="T51" fmla="*/ 324 h 1076"/>
                <a:gd name="T52" fmla="*/ 56 w 156"/>
                <a:gd name="T53" fmla="*/ 340 h 1076"/>
                <a:gd name="T54" fmla="*/ 70 w 156"/>
                <a:gd name="T55" fmla="*/ 718 h 1076"/>
                <a:gd name="T56" fmla="*/ 56 w 156"/>
                <a:gd name="T57" fmla="*/ 724 h 1076"/>
                <a:gd name="T58" fmla="*/ 42 w 156"/>
                <a:gd name="T59" fmla="*/ 738 h 1076"/>
                <a:gd name="T60" fmla="*/ 36 w 156"/>
                <a:gd name="T61" fmla="*/ 760 h 1076"/>
                <a:gd name="T62" fmla="*/ 38 w 156"/>
                <a:gd name="T63" fmla="*/ 774 h 1076"/>
                <a:gd name="T64" fmla="*/ 50 w 156"/>
                <a:gd name="T65" fmla="*/ 792 h 1076"/>
                <a:gd name="T66" fmla="*/ 70 w 156"/>
                <a:gd name="T67" fmla="*/ 802 h 1076"/>
                <a:gd name="T68" fmla="*/ 56 w 156"/>
                <a:gd name="T69" fmla="*/ 922 h 1076"/>
                <a:gd name="T70" fmla="*/ 20 w 156"/>
                <a:gd name="T71" fmla="*/ 944 h 1076"/>
                <a:gd name="T72" fmla="*/ 0 w 156"/>
                <a:gd name="T73" fmla="*/ 982 h 1076"/>
                <a:gd name="T74" fmla="*/ 2 w 156"/>
                <a:gd name="T75" fmla="*/ 1014 h 1076"/>
                <a:gd name="T76" fmla="*/ 22 w 156"/>
                <a:gd name="T77" fmla="*/ 1054 h 1076"/>
                <a:gd name="T78" fmla="*/ 62 w 156"/>
                <a:gd name="T79" fmla="*/ 1074 h 1076"/>
                <a:gd name="T80" fmla="*/ 94 w 156"/>
                <a:gd name="T81" fmla="*/ 1074 h 1076"/>
                <a:gd name="T82" fmla="*/ 134 w 156"/>
                <a:gd name="T83" fmla="*/ 1054 h 1076"/>
                <a:gd name="T84" fmla="*/ 156 w 156"/>
                <a:gd name="T85" fmla="*/ 1014 h 1076"/>
                <a:gd name="T86" fmla="*/ 156 w 156"/>
                <a:gd name="T87" fmla="*/ 982 h 1076"/>
                <a:gd name="T88" fmla="*/ 136 w 156"/>
                <a:gd name="T89" fmla="*/ 946 h 1076"/>
                <a:gd name="T90" fmla="*/ 102 w 156"/>
                <a:gd name="T91" fmla="*/ 922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 h="1076">
                  <a:moveTo>
                    <a:pt x="88" y="920"/>
                  </a:moveTo>
                  <a:lnTo>
                    <a:pt x="88" y="802"/>
                  </a:lnTo>
                  <a:lnTo>
                    <a:pt x="88" y="802"/>
                  </a:lnTo>
                  <a:lnTo>
                    <a:pt x="102" y="796"/>
                  </a:lnTo>
                  <a:lnTo>
                    <a:pt x="112" y="786"/>
                  </a:lnTo>
                  <a:lnTo>
                    <a:pt x="118" y="774"/>
                  </a:lnTo>
                  <a:lnTo>
                    <a:pt x="120" y="768"/>
                  </a:lnTo>
                  <a:lnTo>
                    <a:pt x="120" y="760"/>
                  </a:lnTo>
                  <a:lnTo>
                    <a:pt x="120" y="760"/>
                  </a:lnTo>
                  <a:lnTo>
                    <a:pt x="120" y="752"/>
                  </a:lnTo>
                  <a:lnTo>
                    <a:pt x="118" y="746"/>
                  </a:lnTo>
                  <a:lnTo>
                    <a:pt x="112" y="734"/>
                  </a:lnTo>
                  <a:lnTo>
                    <a:pt x="102" y="724"/>
                  </a:lnTo>
                  <a:lnTo>
                    <a:pt x="88" y="720"/>
                  </a:lnTo>
                  <a:lnTo>
                    <a:pt x="88" y="344"/>
                  </a:lnTo>
                  <a:lnTo>
                    <a:pt x="88" y="344"/>
                  </a:lnTo>
                  <a:lnTo>
                    <a:pt x="102" y="340"/>
                  </a:lnTo>
                  <a:lnTo>
                    <a:pt x="112" y="330"/>
                  </a:lnTo>
                  <a:lnTo>
                    <a:pt x="118" y="318"/>
                  </a:lnTo>
                  <a:lnTo>
                    <a:pt x="120" y="310"/>
                  </a:lnTo>
                  <a:lnTo>
                    <a:pt x="120" y="304"/>
                  </a:lnTo>
                  <a:lnTo>
                    <a:pt x="120" y="304"/>
                  </a:lnTo>
                  <a:lnTo>
                    <a:pt x="120" y="296"/>
                  </a:lnTo>
                  <a:lnTo>
                    <a:pt x="118" y="290"/>
                  </a:lnTo>
                  <a:lnTo>
                    <a:pt x="112" y="278"/>
                  </a:lnTo>
                  <a:lnTo>
                    <a:pt x="102" y="268"/>
                  </a:lnTo>
                  <a:lnTo>
                    <a:pt x="88" y="262"/>
                  </a:lnTo>
                  <a:lnTo>
                    <a:pt x="88" y="156"/>
                  </a:lnTo>
                  <a:lnTo>
                    <a:pt x="88" y="156"/>
                  </a:lnTo>
                  <a:lnTo>
                    <a:pt x="102" y="154"/>
                  </a:lnTo>
                  <a:lnTo>
                    <a:pt x="116" y="148"/>
                  </a:lnTo>
                  <a:lnTo>
                    <a:pt x="126" y="140"/>
                  </a:lnTo>
                  <a:lnTo>
                    <a:pt x="136" y="130"/>
                  </a:lnTo>
                  <a:lnTo>
                    <a:pt x="146" y="120"/>
                  </a:lnTo>
                  <a:lnTo>
                    <a:pt x="152" y="106"/>
                  </a:lnTo>
                  <a:lnTo>
                    <a:pt x="156" y="94"/>
                  </a:lnTo>
                  <a:lnTo>
                    <a:pt x="156" y="78"/>
                  </a:lnTo>
                  <a:lnTo>
                    <a:pt x="156" y="78"/>
                  </a:lnTo>
                  <a:lnTo>
                    <a:pt x="156" y="62"/>
                  </a:lnTo>
                  <a:lnTo>
                    <a:pt x="150" y="48"/>
                  </a:lnTo>
                  <a:lnTo>
                    <a:pt x="144" y="34"/>
                  </a:lnTo>
                  <a:lnTo>
                    <a:pt x="134" y="22"/>
                  </a:lnTo>
                  <a:lnTo>
                    <a:pt x="122" y="14"/>
                  </a:lnTo>
                  <a:lnTo>
                    <a:pt x="108" y="6"/>
                  </a:lnTo>
                  <a:lnTo>
                    <a:pt x="94" y="2"/>
                  </a:lnTo>
                  <a:lnTo>
                    <a:pt x="78" y="0"/>
                  </a:lnTo>
                  <a:lnTo>
                    <a:pt x="78" y="0"/>
                  </a:lnTo>
                  <a:lnTo>
                    <a:pt x="62" y="2"/>
                  </a:lnTo>
                  <a:lnTo>
                    <a:pt x="48" y="6"/>
                  </a:lnTo>
                  <a:lnTo>
                    <a:pt x="34" y="14"/>
                  </a:lnTo>
                  <a:lnTo>
                    <a:pt x="22" y="22"/>
                  </a:lnTo>
                  <a:lnTo>
                    <a:pt x="12" y="34"/>
                  </a:lnTo>
                  <a:lnTo>
                    <a:pt x="6" y="48"/>
                  </a:lnTo>
                  <a:lnTo>
                    <a:pt x="2" y="62"/>
                  </a:lnTo>
                  <a:lnTo>
                    <a:pt x="0" y="78"/>
                  </a:lnTo>
                  <a:lnTo>
                    <a:pt x="0" y="78"/>
                  </a:lnTo>
                  <a:lnTo>
                    <a:pt x="0" y="94"/>
                  </a:lnTo>
                  <a:lnTo>
                    <a:pt x="4" y="108"/>
                  </a:lnTo>
                  <a:lnTo>
                    <a:pt x="12" y="120"/>
                  </a:lnTo>
                  <a:lnTo>
                    <a:pt x="20" y="132"/>
                  </a:lnTo>
                  <a:lnTo>
                    <a:pt x="30" y="140"/>
                  </a:lnTo>
                  <a:lnTo>
                    <a:pt x="42" y="148"/>
                  </a:lnTo>
                  <a:lnTo>
                    <a:pt x="56" y="154"/>
                  </a:lnTo>
                  <a:lnTo>
                    <a:pt x="70" y="156"/>
                  </a:lnTo>
                  <a:lnTo>
                    <a:pt x="70" y="262"/>
                  </a:lnTo>
                  <a:lnTo>
                    <a:pt x="70" y="262"/>
                  </a:lnTo>
                  <a:lnTo>
                    <a:pt x="64" y="264"/>
                  </a:lnTo>
                  <a:lnTo>
                    <a:pt x="56" y="268"/>
                  </a:lnTo>
                  <a:lnTo>
                    <a:pt x="50" y="272"/>
                  </a:lnTo>
                  <a:lnTo>
                    <a:pt x="46" y="276"/>
                  </a:lnTo>
                  <a:lnTo>
                    <a:pt x="42" y="282"/>
                  </a:lnTo>
                  <a:lnTo>
                    <a:pt x="38" y="290"/>
                  </a:lnTo>
                  <a:lnTo>
                    <a:pt x="36" y="296"/>
                  </a:lnTo>
                  <a:lnTo>
                    <a:pt x="36" y="304"/>
                  </a:lnTo>
                  <a:lnTo>
                    <a:pt x="36" y="304"/>
                  </a:lnTo>
                  <a:lnTo>
                    <a:pt x="36" y="312"/>
                  </a:lnTo>
                  <a:lnTo>
                    <a:pt x="38" y="318"/>
                  </a:lnTo>
                  <a:lnTo>
                    <a:pt x="42" y="324"/>
                  </a:lnTo>
                  <a:lnTo>
                    <a:pt x="46" y="330"/>
                  </a:lnTo>
                  <a:lnTo>
                    <a:pt x="50" y="336"/>
                  </a:lnTo>
                  <a:lnTo>
                    <a:pt x="56" y="340"/>
                  </a:lnTo>
                  <a:lnTo>
                    <a:pt x="64" y="344"/>
                  </a:lnTo>
                  <a:lnTo>
                    <a:pt x="70" y="346"/>
                  </a:lnTo>
                  <a:lnTo>
                    <a:pt x="70" y="718"/>
                  </a:lnTo>
                  <a:lnTo>
                    <a:pt x="70" y="718"/>
                  </a:lnTo>
                  <a:lnTo>
                    <a:pt x="64" y="720"/>
                  </a:lnTo>
                  <a:lnTo>
                    <a:pt x="56" y="724"/>
                  </a:lnTo>
                  <a:lnTo>
                    <a:pt x="50" y="728"/>
                  </a:lnTo>
                  <a:lnTo>
                    <a:pt x="46" y="734"/>
                  </a:lnTo>
                  <a:lnTo>
                    <a:pt x="42" y="738"/>
                  </a:lnTo>
                  <a:lnTo>
                    <a:pt x="38" y="746"/>
                  </a:lnTo>
                  <a:lnTo>
                    <a:pt x="36" y="752"/>
                  </a:lnTo>
                  <a:lnTo>
                    <a:pt x="36" y="760"/>
                  </a:lnTo>
                  <a:lnTo>
                    <a:pt x="36" y="760"/>
                  </a:lnTo>
                  <a:lnTo>
                    <a:pt x="36" y="768"/>
                  </a:lnTo>
                  <a:lnTo>
                    <a:pt x="38" y="774"/>
                  </a:lnTo>
                  <a:lnTo>
                    <a:pt x="42" y="782"/>
                  </a:lnTo>
                  <a:lnTo>
                    <a:pt x="46" y="788"/>
                  </a:lnTo>
                  <a:lnTo>
                    <a:pt x="50" y="792"/>
                  </a:lnTo>
                  <a:lnTo>
                    <a:pt x="56" y="796"/>
                  </a:lnTo>
                  <a:lnTo>
                    <a:pt x="64" y="800"/>
                  </a:lnTo>
                  <a:lnTo>
                    <a:pt x="70" y="802"/>
                  </a:lnTo>
                  <a:lnTo>
                    <a:pt x="70" y="920"/>
                  </a:lnTo>
                  <a:lnTo>
                    <a:pt x="70" y="920"/>
                  </a:lnTo>
                  <a:lnTo>
                    <a:pt x="56" y="922"/>
                  </a:lnTo>
                  <a:lnTo>
                    <a:pt x="42" y="928"/>
                  </a:lnTo>
                  <a:lnTo>
                    <a:pt x="30" y="936"/>
                  </a:lnTo>
                  <a:lnTo>
                    <a:pt x="20" y="944"/>
                  </a:lnTo>
                  <a:lnTo>
                    <a:pt x="12" y="956"/>
                  </a:lnTo>
                  <a:lnTo>
                    <a:pt x="4" y="968"/>
                  </a:lnTo>
                  <a:lnTo>
                    <a:pt x="0" y="982"/>
                  </a:lnTo>
                  <a:lnTo>
                    <a:pt x="0" y="998"/>
                  </a:lnTo>
                  <a:lnTo>
                    <a:pt x="0" y="998"/>
                  </a:lnTo>
                  <a:lnTo>
                    <a:pt x="2" y="1014"/>
                  </a:lnTo>
                  <a:lnTo>
                    <a:pt x="6" y="1028"/>
                  </a:lnTo>
                  <a:lnTo>
                    <a:pt x="12" y="1042"/>
                  </a:lnTo>
                  <a:lnTo>
                    <a:pt x="22" y="1054"/>
                  </a:lnTo>
                  <a:lnTo>
                    <a:pt x="34" y="1062"/>
                  </a:lnTo>
                  <a:lnTo>
                    <a:pt x="48" y="1070"/>
                  </a:lnTo>
                  <a:lnTo>
                    <a:pt x="62" y="1074"/>
                  </a:lnTo>
                  <a:lnTo>
                    <a:pt x="78" y="1076"/>
                  </a:lnTo>
                  <a:lnTo>
                    <a:pt x="78" y="1076"/>
                  </a:lnTo>
                  <a:lnTo>
                    <a:pt x="94" y="1074"/>
                  </a:lnTo>
                  <a:lnTo>
                    <a:pt x="108" y="1070"/>
                  </a:lnTo>
                  <a:lnTo>
                    <a:pt x="122" y="1062"/>
                  </a:lnTo>
                  <a:lnTo>
                    <a:pt x="134" y="1054"/>
                  </a:lnTo>
                  <a:lnTo>
                    <a:pt x="144" y="1042"/>
                  </a:lnTo>
                  <a:lnTo>
                    <a:pt x="150" y="1028"/>
                  </a:lnTo>
                  <a:lnTo>
                    <a:pt x="156" y="1014"/>
                  </a:lnTo>
                  <a:lnTo>
                    <a:pt x="156" y="998"/>
                  </a:lnTo>
                  <a:lnTo>
                    <a:pt x="156" y="998"/>
                  </a:lnTo>
                  <a:lnTo>
                    <a:pt x="156" y="982"/>
                  </a:lnTo>
                  <a:lnTo>
                    <a:pt x="152" y="970"/>
                  </a:lnTo>
                  <a:lnTo>
                    <a:pt x="146" y="956"/>
                  </a:lnTo>
                  <a:lnTo>
                    <a:pt x="136" y="946"/>
                  </a:lnTo>
                  <a:lnTo>
                    <a:pt x="126" y="936"/>
                  </a:lnTo>
                  <a:lnTo>
                    <a:pt x="116" y="928"/>
                  </a:lnTo>
                  <a:lnTo>
                    <a:pt x="102" y="922"/>
                  </a:lnTo>
                  <a:lnTo>
                    <a:pt x="88" y="920"/>
                  </a:lnTo>
                  <a:lnTo>
                    <a:pt x="88" y="9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
            <p:cNvSpPr>
              <a:spLocks/>
            </p:cNvSpPr>
            <p:nvPr/>
          </p:nvSpPr>
          <p:spPr bwMode="auto">
            <a:xfrm>
              <a:off x="5059363" y="887413"/>
              <a:ext cx="174625" cy="244475"/>
            </a:xfrm>
            <a:custGeom>
              <a:avLst/>
              <a:gdLst>
                <a:gd name="T0" fmla="*/ 70 w 110"/>
                <a:gd name="T1" fmla="*/ 146 h 154"/>
                <a:gd name="T2" fmla="*/ 70 w 110"/>
                <a:gd name="T3" fmla="*/ 146 h 154"/>
                <a:gd name="T4" fmla="*/ 66 w 110"/>
                <a:gd name="T5" fmla="*/ 152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2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10 h 154"/>
                <a:gd name="T44" fmla="*/ 0 w 110"/>
                <a:gd name="T45" fmla="*/ 10 h 154"/>
                <a:gd name="T46" fmla="*/ 0 w 110"/>
                <a:gd name="T47" fmla="*/ 10 h 154"/>
                <a:gd name="T48" fmla="*/ 4 w 110"/>
                <a:gd name="T49" fmla="*/ 4 h 154"/>
                <a:gd name="T50" fmla="*/ 10 w 110"/>
                <a:gd name="T51" fmla="*/ 2 h 154"/>
                <a:gd name="T52" fmla="*/ 16 w 110"/>
                <a:gd name="T53" fmla="*/ 0 h 154"/>
                <a:gd name="T54" fmla="*/ 22 w 110"/>
                <a:gd name="T55" fmla="*/ 2 h 154"/>
                <a:gd name="T56" fmla="*/ 22 w 110"/>
                <a:gd name="T57" fmla="*/ 2 h 154"/>
                <a:gd name="T58" fmla="*/ 22 w 110"/>
                <a:gd name="T59" fmla="*/ 2 h 154"/>
                <a:gd name="T60" fmla="*/ 110 w 110"/>
                <a:gd name="T61" fmla="*/ 54 h 154"/>
                <a:gd name="T62" fmla="*/ 110 w 110"/>
                <a:gd name="T63" fmla="*/ 54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2"/>
                  </a:lnTo>
                  <a:lnTo>
                    <a:pt x="62" y="154"/>
                  </a:lnTo>
                  <a:lnTo>
                    <a:pt x="56" y="154"/>
                  </a:lnTo>
                  <a:lnTo>
                    <a:pt x="50" y="152"/>
                  </a:lnTo>
                  <a:lnTo>
                    <a:pt x="50" y="152"/>
                  </a:lnTo>
                  <a:lnTo>
                    <a:pt x="50" y="152"/>
                  </a:lnTo>
                  <a:lnTo>
                    <a:pt x="46" y="148"/>
                  </a:lnTo>
                  <a:lnTo>
                    <a:pt x="42" y="142"/>
                  </a:lnTo>
                  <a:lnTo>
                    <a:pt x="42" y="136"/>
                  </a:lnTo>
                  <a:lnTo>
                    <a:pt x="42" y="130"/>
                  </a:lnTo>
                  <a:lnTo>
                    <a:pt x="42" y="130"/>
                  </a:lnTo>
                  <a:lnTo>
                    <a:pt x="42" y="130"/>
                  </a:lnTo>
                  <a:lnTo>
                    <a:pt x="70" y="66"/>
                  </a:lnTo>
                  <a:lnTo>
                    <a:pt x="70" y="66"/>
                  </a:lnTo>
                  <a:lnTo>
                    <a:pt x="8" y="32"/>
                  </a:lnTo>
                  <a:lnTo>
                    <a:pt x="8" y="32"/>
                  </a:lnTo>
                  <a:lnTo>
                    <a:pt x="4" y="28"/>
                  </a:lnTo>
                  <a:lnTo>
                    <a:pt x="0" y="22"/>
                  </a:lnTo>
                  <a:lnTo>
                    <a:pt x="0" y="16"/>
                  </a:lnTo>
                  <a:lnTo>
                    <a:pt x="0" y="10"/>
                  </a:lnTo>
                  <a:lnTo>
                    <a:pt x="0" y="10"/>
                  </a:lnTo>
                  <a:lnTo>
                    <a:pt x="0" y="10"/>
                  </a:lnTo>
                  <a:lnTo>
                    <a:pt x="4" y="4"/>
                  </a:lnTo>
                  <a:lnTo>
                    <a:pt x="10" y="2"/>
                  </a:lnTo>
                  <a:lnTo>
                    <a:pt x="16" y="0"/>
                  </a:lnTo>
                  <a:lnTo>
                    <a:pt x="22" y="2"/>
                  </a:lnTo>
                  <a:lnTo>
                    <a:pt x="22" y="2"/>
                  </a:lnTo>
                  <a:lnTo>
                    <a:pt x="22" y="2"/>
                  </a:lnTo>
                  <a:lnTo>
                    <a:pt x="110" y="54"/>
                  </a:lnTo>
                  <a:lnTo>
                    <a:pt x="110" y="54"/>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
            <p:cNvSpPr>
              <a:spLocks/>
            </p:cNvSpPr>
            <p:nvPr/>
          </p:nvSpPr>
          <p:spPr bwMode="auto">
            <a:xfrm>
              <a:off x="4767263" y="998538"/>
              <a:ext cx="174625" cy="244475"/>
            </a:xfrm>
            <a:custGeom>
              <a:avLst/>
              <a:gdLst>
                <a:gd name="T0" fmla="*/ 70 w 110"/>
                <a:gd name="T1" fmla="*/ 146 h 154"/>
                <a:gd name="T2" fmla="*/ 70 w 110"/>
                <a:gd name="T3" fmla="*/ 146 h 154"/>
                <a:gd name="T4" fmla="*/ 66 w 110"/>
                <a:gd name="T5" fmla="*/ 150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0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8 h 154"/>
                <a:gd name="T44" fmla="*/ 0 w 110"/>
                <a:gd name="T45" fmla="*/ 8 h 154"/>
                <a:gd name="T46" fmla="*/ 0 w 110"/>
                <a:gd name="T47" fmla="*/ 8 h 154"/>
                <a:gd name="T48" fmla="*/ 4 w 110"/>
                <a:gd name="T49" fmla="*/ 4 h 154"/>
                <a:gd name="T50" fmla="*/ 10 w 110"/>
                <a:gd name="T51" fmla="*/ 0 h 154"/>
                <a:gd name="T52" fmla="*/ 14 w 110"/>
                <a:gd name="T53" fmla="*/ 0 h 154"/>
                <a:gd name="T54" fmla="*/ 20 w 110"/>
                <a:gd name="T55" fmla="*/ 2 h 154"/>
                <a:gd name="T56" fmla="*/ 20 w 110"/>
                <a:gd name="T57" fmla="*/ 2 h 154"/>
                <a:gd name="T58" fmla="*/ 20 w 110"/>
                <a:gd name="T59" fmla="*/ 2 h 154"/>
                <a:gd name="T60" fmla="*/ 110 w 110"/>
                <a:gd name="T61" fmla="*/ 52 h 154"/>
                <a:gd name="T62" fmla="*/ 110 w 110"/>
                <a:gd name="T63" fmla="*/ 52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0"/>
                  </a:lnTo>
                  <a:lnTo>
                    <a:pt x="62" y="154"/>
                  </a:lnTo>
                  <a:lnTo>
                    <a:pt x="56" y="154"/>
                  </a:lnTo>
                  <a:lnTo>
                    <a:pt x="50" y="152"/>
                  </a:lnTo>
                  <a:lnTo>
                    <a:pt x="50" y="152"/>
                  </a:lnTo>
                  <a:lnTo>
                    <a:pt x="50" y="152"/>
                  </a:lnTo>
                  <a:lnTo>
                    <a:pt x="46" y="148"/>
                  </a:lnTo>
                  <a:lnTo>
                    <a:pt x="42" y="142"/>
                  </a:lnTo>
                  <a:lnTo>
                    <a:pt x="40" y="136"/>
                  </a:lnTo>
                  <a:lnTo>
                    <a:pt x="42" y="130"/>
                  </a:lnTo>
                  <a:lnTo>
                    <a:pt x="42" y="130"/>
                  </a:lnTo>
                  <a:lnTo>
                    <a:pt x="42" y="130"/>
                  </a:lnTo>
                  <a:lnTo>
                    <a:pt x="70" y="66"/>
                  </a:lnTo>
                  <a:lnTo>
                    <a:pt x="70" y="66"/>
                  </a:lnTo>
                  <a:lnTo>
                    <a:pt x="8" y="32"/>
                  </a:lnTo>
                  <a:lnTo>
                    <a:pt x="8" y="32"/>
                  </a:lnTo>
                  <a:lnTo>
                    <a:pt x="4" y="28"/>
                  </a:lnTo>
                  <a:lnTo>
                    <a:pt x="0" y="22"/>
                  </a:lnTo>
                  <a:lnTo>
                    <a:pt x="0" y="16"/>
                  </a:lnTo>
                  <a:lnTo>
                    <a:pt x="0" y="8"/>
                  </a:lnTo>
                  <a:lnTo>
                    <a:pt x="0" y="8"/>
                  </a:lnTo>
                  <a:lnTo>
                    <a:pt x="0" y="8"/>
                  </a:lnTo>
                  <a:lnTo>
                    <a:pt x="4" y="4"/>
                  </a:lnTo>
                  <a:lnTo>
                    <a:pt x="10" y="0"/>
                  </a:lnTo>
                  <a:lnTo>
                    <a:pt x="14" y="0"/>
                  </a:lnTo>
                  <a:lnTo>
                    <a:pt x="20" y="2"/>
                  </a:lnTo>
                  <a:lnTo>
                    <a:pt x="20" y="2"/>
                  </a:lnTo>
                  <a:lnTo>
                    <a:pt x="20" y="2"/>
                  </a:lnTo>
                  <a:lnTo>
                    <a:pt x="110" y="52"/>
                  </a:lnTo>
                  <a:lnTo>
                    <a:pt x="110" y="52"/>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2"/>
            <p:cNvSpPr>
              <a:spLocks/>
            </p:cNvSpPr>
            <p:nvPr/>
          </p:nvSpPr>
          <p:spPr bwMode="auto">
            <a:xfrm>
              <a:off x="5465763" y="725488"/>
              <a:ext cx="174625" cy="244475"/>
            </a:xfrm>
            <a:custGeom>
              <a:avLst/>
              <a:gdLst>
                <a:gd name="T0" fmla="*/ 38 w 110"/>
                <a:gd name="T1" fmla="*/ 8 h 154"/>
                <a:gd name="T2" fmla="*/ 38 w 110"/>
                <a:gd name="T3" fmla="*/ 8 h 154"/>
                <a:gd name="T4" fmla="*/ 42 w 110"/>
                <a:gd name="T5" fmla="*/ 4 h 154"/>
                <a:gd name="T6" fmla="*/ 46 w 110"/>
                <a:gd name="T7" fmla="*/ 0 h 154"/>
                <a:gd name="T8" fmla="*/ 52 w 110"/>
                <a:gd name="T9" fmla="*/ 0 h 154"/>
                <a:gd name="T10" fmla="*/ 58 w 110"/>
                <a:gd name="T11" fmla="*/ 2 h 154"/>
                <a:gd name="T12" fmla="*/ 58 w 110"/>
                <a:gd name="T13" fmla="*/ 2 h 154"/>
                <a:gd name="T14" fmla="*/ 58 w 110"/>
                <a:gd name="T15" fmla="*/ 2 h 154"/>
                <a:gd name="T16" fmla="*/ 64 w 110"/>
                <a:gd name="T17" fmla="*/ 6 h 154"/>
                <a:gd name="T18" fmla="*/ 66 w 110"/>
                <a:gd name="T19" fmla="*/ 12 h 154"/>
                <a:gd name="T20" fmla="*/ 68 w 110"/>
                <a:gd name="T21" fmla="*/ 18 h 154"/>
                <a:gd name="T22" fmla="*/ 66 w 110"/>
                <a:gd name="T23" fmla="*/ 24 h 154"/>
                <a:gd name="T24" fmla="*/ 66 w 110"/>
                <a:gd name="T25" fmla="*/ 24 h 154"/>
                <a:gd name="T26" fmla="*/ 66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8 h 154"/>
                <a:gd name="T38" fmla="*/ 108 w 110"/>
                <a:gd name="T39" fmla="*/ 132 h 154"/>
                <a:gd name="T40" fmla="*/ 110 w 110"/>
                <a:gd name="T41" fmla="*/ 140 h 154"/>
                <a:gd name="T42" fmla="*/ 108 w 110"/>
                <a:gd name="T43" fmla="*/ 146 h 154"/>
                <a:gd name="T44" fmla="*/ 108 w 110"/>
                <a:gd name="T45" fmla="*/ 146 h 154"/>
                <a:gd name="T46" fmla="*/ 108 w 110"/>
                <a:gd name="T47" fmla="*/ 146 h 154"/>
                <a:gd name="T48" fmla="*/ 104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2 h 154"/>
                <a:gd name="T62" fmla="*/ 0 w 110"/>
                <a:gd name="T63" fmla="*/ 102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6" y="0"/>
                  </a:lnTo>
                  <a:lnTo>
                    <a:pt x="52" y="0"/>
                  </a:lnTo>
                  <a:lnTo>
                    <a:pt x="58" y="2"/>
                  </a:lnTo>
                  <a:lnTo>
                    <a:pt x="58" y="2"/>
                  </a:lnTo>
                  <a:lnTo>
                    <a:pt x="58" y="2"/>
                  </a:lnTo>
                  <a:lnTo>
                    <a:pt x="64" y="6"/>
                  </a:lnTo>
                  <a:lnTo>
                    <a:pt x="66" y="12"/>
                  </a:lnTo>
                  <a:lnTo>
                    <a:pt x="68" y="18"/>
                  </a:lnTo>
                  <a:lnTo>
                    <a:pt x="66" y="24"/>
                  </a:lnTo>
                  <a:lnTo>
                    <a:pt x="66" y="24"/>
                  </a:lnTo>
                  <a:lnTo>
                    <a:pt x="66" y="24"/>
                  </a:lnTo>
                  <a:lnTo>
                    <a:pt x="40" y="88"/>
                  </a:lnTo>
                  <a:lnTo>
                    <a:pt x="40" y="88"/>
                  </a:lnTo>
                  <a:lnTo>
                    <a:pt x="100" y="122"/>
                  </a:lnTo>
                  <a:lnTo>
                    <a:pt x="100" y="122"/>
                  </a:lnTo>
                  <a:lnTo>
                    <a:pt x="106" y="128"/>
                  </a:lnTo>
                  <a:lnTo>
                    <a:pt x="108" y="132"/>
                  </a:lnTo>
                  <a:lnTo>
                    <a:pt x="110" y="140"/>
                  </a:lnTo>
                  <a:lnTo>
                    <a:pt x="108" y="146"/>
                  </a:lnTo>
                  <a:lnTo>
                    <a:pt x="108" y="146"/>
                  </a:lnTo>
                  <a:lnTo>
                    <a:pt x="108" y="146"/>
                  </a:lnTo>
                  <a:lnTo>
                    <a:pt x="104" y="150"/>
                  </a:lnTo>
                  <a:lnTo>
                    <a:pt x="100" y="154"/>
                  </a:lnTo>
                  <a:lnTo>
                    <a:pt x="94" y="154"/>
                  </a:lnTo>
                  <a:lnTo>
                    <a:pt x="88" y="152"/>
                  </a:lnTo>
                  <a:lnTo>
                    <a:pt x="88" y="152"/>
                  </a:lnTo>
                  <a:lnTo>
                    <a:pt x="88" y="152"/>
                  </a:lnTo>
                  <a:lnTo>
                    <a:pt x="0" y="102"/>
                  </a:lnTo>
                  <a:lnTo>
                    <a:pt x="0" y="102"/>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3"/>
            <p:cNvSpPr>
              <a:spLocks/>
            </p:cNvSpPr>
            <p:nvPr/>
          </p:nvSpPr>
          <p:spPr bwMode="auto">
            <a:xfrm>
              <a:off x="5757863" y="617538"/>
              <a:ext cx="174625" cy="244475"/>
            </a:xfrm>
            <a:custGeom>
              <a:avLst/>
              <a:gdLst>
                <a:gd name="T0" fmla="*/ 38 w 110"/>
                <a:gd name="T1" fmla="*/ 8 h 154"/>
                <a:gd name="T2" fmla="*/ 38 w 110"/>
                <a:gd name="T3" fmla="*/ 8 h 154"/>
                <a:gd name="T4" fmla="*/ 42 w 110"/>
                <a:gd name="T5" fmla="*/ 4 h 154"/>
                <a:gd name="T6" fmla="*/ 48 w 110"/>
                <a:gd name="T7" fmla="*/ 0 h 154"/>
                <a:gd name="T8" fmla="*/ 54 w 110"/>
                <a:gd name="T9" fmla="*/ 0 h 154"/>
                <a:gd name="T10" fmla="*/ 60 w 110"/>
                <a:gd name="T11" fmla="*/ 2 h 154"/>
                <a:gd name="T12" fmla="*/ 60 w 110"/>
                <a:gd name="T13" fmla="*/ 2 h 154"/>
                <a:gd name="T14" fmla="*/ 60 w 110"/>
                <a:gd name="T15" fmla="*/ 2 h 154"/>
                <a:gd name="T16" fmla="*/ 64 w 110"/>
                <a:gd name="T17" fmla="*/ 6 h 154"/>
                <a:gd name="T18" fmla="*/ 68 w 110"/>
                <a:gd name="T19" fmla="*/ 12 h 154"/>
                <a:gd name="T20" fmla="*/ 68 w 110"/>
                <a:gd name="T21" fmla="*/ 18 h 154"/>
                <a:gd name="T22" fmla="*/ 68 w 110"/>
                <a:gd name="T23" fmla="*/ 24 h 154"/>
                <a:gd name="T24" fmla="*/ 68 w 110"/>
                <a:gd name="T25" fmla="*/ 24 h 154"/>
                <a:gd name="T26" fmla="*/ 68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6 h 154"/>
                <a:gd name="T38" fmla="*/ 108 w 110"/>
                <a:gd name="T39" fmla="*/ 132 h 154"/>
                <a:gd name="T40" fmla="*/ 110 w 110"/>
                <a:gd name="T41" fmla="*/ 138 h 154"/>
                <a:gd name="T42" fmla="*/ 108 w 110"/>
                <a:gd name="T43" fmla="*/ 146 h 154"/>
                <a:gd name="T44" fmla="*/ 108 w 110"/>
                <a:gd name="T45" fmla="*/ 146 h 154"/>
                <a:gd name="T46" fmla="*/ 108 w 110"/>
                <a:gd name="T47" fmla="*/ 146 h 154"/>
                <a:gd name="T48" fmla="*/ 106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0 h 154"/>
                <a:gd name="T62" fmla="*/ 0 w 110"/>
                <a:gd name="T63" fmla="*/ 100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8" y="0"/>
                  </a:lnTo>
                  <a:lnTo>
                    <a:pt x="54" y="0"/>
                  </a:lnTo>
                  <a:lnTo>
                    <a:pt x="60" y="2"/>
                  </a:lnTo>
                  <a:lnTo>
                    <a:pt x="60" y="2"/>
                  </a:lnTo>
                  <a:lnTo>
                    <a:pt x="60" y="2"/>
                  </a:lnTo>
                  <a:lnTo>
                    <a:pt x="64" y="6"/>
                  </a:lnTo>
                  <a:lnTo>
                    <a:pt x="68" y="12"/>
                  </a:lnTo>
                  <a:lnTo>
                    <a:pt x="68" y="18"/>
                  </a:lnTo>
                  <a:lnTo>
                    <a:pt x="68" y="24"/>
                  </a:lnTo>
                  <a:lnTo>
                    <a:pt x="68" y="24"/>
                  </a:lnTo>
                  <a:lnTo>
                    <a:pt x="68" y="24"/>
                  </a:lnTo>
                  <a:lnTo>
                    <a:pt x="40" y="88"/>
                  </a:lnTo>
                  <a:lnTo>
                    <a:pt x="40" y="88"/>
                  </a:lnTo>
                  <a:lnTo>
                    <a:pt x="100" y="122"/>
                  </a:lnTo>
                  <a:lnTo>
                    <a:pt x="100" y="122"/>
                  </a:lnTo>
                  <a:lnTo>
                    <a:pt x="106" y="126"/>
                  </a:lnTo>
                  <a:lnTo>
                    <a:pt x="108" y="132"/>
                  </a:lnTo>
                  <a:lnTo>
                    <a:pt x="110" y="138"/>
                  </a:lnTo>
                  <a:lnTo>
                    <a:pt x="108" y="146"/>
                  </a:lnTo>
                  <a:lnTo>
                    <a:pt x="108" y="146"/>
                  </a:lnTo>
                  <a:lnTo>
                    <a:pt x="108" y="146"/>
                  </a:lnTo>
                  <a:lnTo>
                    <a:pt x="106" y="150"/>
                  </a:lnTo>
                  <a:lnTo>
                    <a:pt x="100" y="154"/>
                  </a:lnTo>
                  <a:lnTo>
                    <a:pt x="94" y="154"/>
                  </a:lnTo>
                  <a:lnTo>
                    <a:pt x="88" y="152"/>
                  </a:lnTo>
                  <a:lnTo>
                    <a:pt x="88" y="152"/>
                  </a:lnTo>
                  <a:lnTo>
                    <a:pt x="88" y="152"/>
                  </a:lnTo>
                  <a:lnTo>
                    <a:pt x="0" y="100"/>
                  </a:lnTo>
                  <a:lnTo>
                    <a:pt x="0" y="100"/>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4"/>
            <p:cNvSpPr>
              <a:spLocks/>
            </p:cNvSpPr>
            <p:nvPr/>
          </p:nvSpPr>
          <p:spPr bwMode="auto">
            <a:xfrm>
              <a:off x="4576763" y="566738"/>
              <a:ext cx="1562100" cy="723900"/>
            </a:xfrm>
            <a:custGeom>
              <a:avLst/>
              <a:gdLst>
                <a:gd name="T0" fmla="*/ 726 w 984"/>
                <a:gd name="T1" fmla="*/ 132 h 456"/>
                <a:gd name="T2" fmla="*/ 692 w 984"/>
                <a:gd name="T3" fmla="*/ 114 h 456"/>
                <a:gd name="T4" fmla="*/ 678 w 984"/>
                <a:gd name="T5" fmla="*/ 116 h 456"/>
                <a:gd name="T6" fmla="*/ 658 w 984"/>
                <a:gd name="T7" fmla="*/ 134 h 456"/>
                <a:gd name="T8" fmla="*/ 312 w 984"/>
                <a:gd name="T9" fmla="*/ 282 h 456"/>
                <a:gd name="T10" fmla="*/ 292 w 984"/>
                <a:gd name="T11" fmla="*/ 266 h 456"/>
                <a:gd name="T12" fmla="*/ 264 w 984"/>
                <a:gd name="T13" fmla="*/ 268 h 456"/>
                <a:gd name="T14" fmla="*/ 252 w 984"/>
                <a:gd name="T15" fmla="*/ 274 h 456"/>
                <a:gd name="T16" fmla="*/ 238 w 984"/>
                <a:gd name="T17" fmla="*/ 310 h 456"/>
                <a:gd name="T18" fmla="*/ 134 w 984"/>
                <a:gd name="T19" fmla="*/ 334 h 456"/>
                <a:gd name="T20" fmla="*/ 102 w 984"/>
                <a:gd name="T21" fmla="*/ 310 h 456"/>
                <a:gd name="T22" fmla="*/ 62 w 984"/>
                <a:gd name="T23" fmla="*/ 306 h 456"/>
                <a:gd name="T24" fmla="*/ 34 w 984"/>
                <a:gd name="T25" fmla="*/ 316 h 456"/>
                <a:gd name="T26" fmla="*/ 6 w 984"/>
                <a:gd name="T27" fmla="*/ 348 h 456"/>
                <a:gd name="T28" fmla="*/ 0 w 984"/>
                <a:gd name="T29" fmla="*/ 392 h 456"/>
                <a:gd name="T30" fmla="*/ 10 w 984"/>
                <a:gd name="T31" fmla="*/ 420 h 456"/>
                <a:gd name="T32" fmla="*/ 42 w 984"/>
                <a:gd name="T33" fmla="*/ 448 h 456"/>
                <a:gd name="T34" fmla="*/ 86 w 984"/>
                <a:gd name="T35" fmla="*/ 456 h 456"/>
                <a:gd name="T36" fmla="*/ 114 w 984"/>
                <a:gd name="T37" fmla="*/ 446 h 456"/>
                <a:gd name="T38" fmla="*/ 142 w 984"/>
                <a:gd name="T39" fmla="*/ 416 h 456"/>
                <a:gd name="T40" fmla="*/ 150 w 984"/>
                <a:gd name="T41" fmla="*/ 376 h 456"/>
                <a:gd name="T42" fmla="*/ 244 w 984"/>
                <a:gd name="T43" fmla="*/ 326 h 456"/>
                <a:gd name="T44" fmla="*/ 264 w 984"/>
                <a:gd name="T45" fmla="*/ 344 h 456"/>
                <a:gd name="T46" fmla="*/ 286 w 984"/>
                <a:gd name="T47" fmla="*/ 346 h 456"/>
                <a:gd name="T48" fmla="*/ 300 w 984"/>
                <a:gd name="T49" fmla="*/ 340 h 456"/>
                <a:gd name="T50" fmla="*/ 314 w 984"/>
                <a:gd name="T51" fmla="*/ 326 h 456"/>
                <a:gd name="T52" fmla="*/ 320 w 984"/>
                <a:gd name="T53" fmla="*/ 300 h 456"/>
                <a:gd name="T54" fmla="*/ 662 w 984"/>
                <a:gd name="T55" fmla="*/ 182 h 456"/>
                <a:gd name="T56" fmla="*/ 686 w 984"/>
                <a:gd name="T57" fmla="*/ 194 h 456"/>
                <a:gd name="T58" fmla="*/ 706 w 984"/>
                <a:gd name="T59" fmla="*/ 194 h 456"/>
                <a:gd name="T60" fmla="*/ 718 w 984"/>
                <a:gd name="T61" fmla="*/ 186 h 456"/>
                <a:gd name="T62" fmla="*/ 732 w 984"/>
                <a:gd name="T63" fmla="*/ 162 h 456"/>
                <a:gd name="T64" fmla="*/ 840 w 984"/>
                <a:gd name="T65" fmla="*/ 110 h 456"/>
                <a:gd name="T66" fmla="*/ 856 w 984"/>
                <a:gd name="T67" fmla="*/ 132 h 456"/>
                <a:gd name="T68" fmla="*/ 892 w 984"/>
                <a:gd name="T69" fmla="*/ 150 h 456"/>
                <a:gd name="T70" fmla="*/ 934 w 984"/>
                <a:gd name="T71" fmla="*/ 148 h 456"/>
                <a:gd name="T72" fmla="*/ 960 w 984"/>
                <a:gd name="T73" fmla="*/ 132 h 456"/>
                <a:gd name="T74" fmla="*/ 982 w 984"/>
                <a:gd name="T75" fmla="*/ 94 h 456"/>
                <a:gd name="T76" fmla="*/ 978 w 984"/>
                <a:gd name="T77" fmla="*/ 50 h 456"/>
                <a:gd name="T78" fmla="*/ 962 w 984"/>
                <a:gd name="T79" fmla="*/ 24 h 456"/>
                <a:gd name="T80" fmla="*/ 926 w 984"/>
                <a:gd name="T81" fmla="*/ 2 h 456"/>
                <a:gd name="T82" fmla="*/ 882 w 984"/>
                <a:gd name="T83" fmla="*/ 6 h 456"/>
                <a:gd name="T84" fmla="*/ 858 w 984"/>
                <a:gd name="T85" fmla="*/ 20 h 456"/>
                <a:gd name="T86" fmla="*/ 836 w 984"/>
                <a:gd name="T87" fmla="*/ 52 h 456"/>
                <a:gd name="T88" fmla="*/ 834 w 984"/>
                <a:gd name="T89" fmla="*/ 92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456">
                  <a:moveTo>
                    <a:pt x="834" y="92"/>
                  </a:moveTo>
                  <a:lnTo>
                    <a:pt x="726" y="132"/>
                  </a:lnTo>
                  <a:lnTo>
                    <a:pt x="726" y="132"/>
                  </a:lnTo>
                  <a:lnTo>
                    <a:pt x="716" y="122"/>
                  </a:lnTo>
                  <a:lnTo>
                    <a:pt x="706" y="116"/>
                  </a:lnTo>
                  <a:lnTo>
                    <a:pt x="692" y="114"/>
                  </a:lnTo>
                  <a:lnTo>
                    <a:pt x="686" y="114"/>
                  </a:lnTo>
                  <a:lnTo>
                    <a:pt x="678" y="116"/>
                  </a:lnTo>
                  <a:lnTo>
                    <a:pt x="678" y="116"/>
                  </a:lnTo>
                  <a:lnTo>
                    <a:pt x="672" y="120"/>
                  </a:lnTo>
                  <a:lnTo>
                    <a:pt x="666" y="124"/>
                  </a:lnTo>
                  <a:lnTo>
                    <a:pt x="658" y="134"/>
                  </a:lnTo>
                  <a:lnTo>
                    <a:pt x="652" y="146"/>
                  </a:lnTo>
                  <a:lnTo>
                    <a:pt x="652" y="160"/>
                  </a:lnTo>
                  <a:lnTo>
                    <a:pt x="312" y="282"/>
                  </a:lnTo>
                  <a:lnTo>
                    <a:pt x="312" y="282"/>
                  </a:lnTo>
                  <a:lnTo>
                    <a:pt x="304" y="274"/>
                  </a:lnTo>
                  <a:lnTo>
                    <a:pt x="292" y="266"/>
                  </a:lnTo>
                  <a:lnTo>
                    <a:pt x="278" y="264"/>
                  </a:lnTo>
                  <a:lnTo>
                    <a:pt x="272" y="266"/>
                  </a:lnTo>
                  <a:lnTo>
                    <a:pt x="264" y="268"/>
                  </a:lnTo>
                  <a:lnTo>
                    <a:pt x="264" y="268"/>
                  </a:lnTo>
                  <a:lnTo>
                    <a:pt x="258" y="270"/>
                  </a:lnTo>
                  <a:lnTo>
                    <a:pt x="252" y="274"/>
                  </a:lnTo>
                  <a:lnTo>
                    <a:pt x="244" y="284"/>
                  </a:lnTo>
                  <a:lnTo>
                    <a:pt x="240" y="296"/>
                  </a:lnTo>
                  <a:lnTo>
                    <a:pt x="238" y="310"/>
                  </a:lnTo>
                  <a:lnTo>
                    <a:pt x="142" y="346"/>
                  </a:lnTo>
                  <a:lnTo>
                    <a:pt x="142" y="346"/>
                  </a:lnTo>
                  <a:lnTo>
                    <a:pt x="134" y="334"/>
                  </a:lnTo>
                  <a:lnTo>
                    <a:pt x="126" y="324"/>
                  </a:lnTo>
                  <a:lnTo>
                    <a:pt x="114" y="316"/>
                  </a:lnTo>
                  <a:lnTo>
                    <a:pt x="102" y="310"/>
                  </a:lnTo>
                  <a:lnTo>
                    <a:pt x="90" y="306"/>
                  </a:lnTo>
                  <a:lnTo>
                    <a:pt x="76" y="304"/>
                  </a:lnTo>
                  <a:lnTo>
                    <a:pt x="62" y="306"/>
                  </a:lnTo>
                  <a:lnTo>
                    <a:pt x="48" y="308"/>
                  </a:lnTo>
                  <a:lnTo>
                    <a:pt x="48" y="308"/>
                  </a:lnTo>
                  <a:lnTo>
                    <a:pt x="34" y="316"/>
                  </a:lnTo>
                  <a:lnTo>
                    <a:pt x="24" y="324"/>
                  </a:lnTo>
                  <a:lnTo>
                    <a:pt x="14" y="336"/>
                  </a:lnTo>
                  <a:lnTo>
                    <a:pt x="6" y="348"/>
                  </a:lnTo>
                  <a:lnTo>
                    <a:pt x="2" y="362"/>
                  </a:lnTo>
                  <a:lnTo>
                    <a:pt x="0" y="376"/>
                  </a:lnTo>
                  <a:lnTo>
                    <a:pt x="0" y="392"/>
                  </a:lnTo>
                  <a:lnTo>
                    <a:pt x="4" y="406"/>
                  </a:lnTo>
                  <a:lnTo>
                    <a:pt x="4" y="406"/>
                  </a:lnTo>
                  <a:lnTo>
                    <a:pt x="10" y="420"/>
                  </a:lnTo>
                  <a:lnTo>
                    <a:pt x="20" y="432"/>
                  </a:lnTo>
                  <a:lnTo>
                    <a:pt x="30" y="442"/>
                  </a:lnTo>
                  <a:lnTo>
                    <a:pt x="42" y="448"/>
                  </a:lnTo>
                  <a:lnTo>
                    <a:pt x="56" y="454"/>
                  </a:lnTo>
                  <a:lnTo>
                    <a:pt x="70" y="456"/>
                  </a:lnTo>
                  <a:lnTo>
                    <a:pt x="86" y="456"/>
                  </a:lnTo>
                  <a:lnTo>
                    <a:pt x="100" y="452"/>
                  </a:lnTo>
                  <a:lnTo>
                    <a:pt x="100" y="452"/>
                  </a:lnTo>
                  <a:lnTo>
                    <a:pt x="114" y="446"/>
                  </a:lnTo>
                  <a:lnTo>
                    <a:pt x="126" y="436"/>
                  </a:lnTo>
                  <a:lnTo>
                    <a:pt x="134" y="426"/>
                  </a:lnTo>
                  <a:lnTo>
                    <a:pt x="142" y="416"/>
                  </a:lnTo>
                  <a:lnTo>
                    <a:pt x="148" y="402"/>
                  </a:lnTo>
                  <a:lnTo>
                    <a:pt x="150" y="390"/>
                  </a:lnTo>
                  <a:lnTo>
                    <a:pt x="150" y="376"/>
                  </a:lnTo>
                  <a:lnTo>
                    <a:pt x="148" y="362"/>
                  </a:lnTo>
                  <a:lnTo>
                    <a:pt x="244" y="326"/>
                  </a:lnTo>
                  <a:lnTo>
                    <a:pt x="244" y="326"/>
                  </a:lnTo>
                  <a:lnTo>
                    <a:pt x="248" y="332"/>
                  </a:lnTo>
                  <a:lnTo>
                    <a:pt x="252" y="338"/>
                  </a:lnTo>
                  <a:lnTo>
                    <a:pt x="264" y="344"/>
                  </a:lnTo>
                  <a:lnTo>
                    <a:pt x="272" y="346"/>
                  </a:lnTo>
                  <a:lnTo>
                    <a:pt x="278" y="346"/>
                  </a:lnTo>
                  <a:lnTo>
                    <a:pt x="286" y="346"/>
                  </a:lnTo>
                  <a:lnTo>
                    <a:pt x="292" y="344"/>
                  </a:lnTo>
                  <a:lnTo>
                    <a:pt x="292" y="344"/>
                  </a:lnTo>
                  <a:lnTo>
                    <a:pt x="300" y="340"/>
                  </a:lnTo>
                  <a:lnTo>
                    <a:pt x="306" y="336"/>
                  </a:lnTo>
                  <a:lnTo>
                    <a:pt x="310" y="332"/>
                  </a:lnTo>
                  <a:lnTo>
                    <a:pt x="314" y="326"/>
                  </a:lnTo>
                  <a:lnTo>
                    <a:pt x="318" y="314"/>
                  </a:lnTo>
                  <a:lnTo>
                    <a:pt x="320" y="306"/>
                  </a:lnTo>
                  <a:lnTo>
                    <a:pt x="320" y="300"/>
                  </a:lnTo>
                  <a:lnTo>
                    <a:pt x="658" y="176"/>
                  </a:lnTo>
                  <a:lnTo>
                    <a:pt x="658" y="176"/>
                  </a:lnTo>
                  <a:lnTo>
                    <a:pt x="662" y="182"/>
                  </a:lnTo>
                  <a:lnTo>
                    <a:pt x="666" y="186"/>
                  </a:lnTo>
                  <a:lnTo>
                    <a:pt x="678" y="194"/>
                  </a:lnTo>
                  <a:lnTo>
                    <a:pt x="686" y="194"/>
                  </a:lnTo>
                  <a:lnTo>
                    <a:pt x="692" y="196"/>
                  </a:lnTo>
                  <a:lnTo>
                    <a:pt x="700" y="196"/>
                  </a:lnTo>
                  <a:lnTo>
                    <a:pt x="706" y="194"/>
                  </a:lnTo>
                  <a:lnTo>
                    <a:pt x="706" y="194"/>
                  </a:lnTo>
                  <a:lnTo>
                    <a:pt x="714" y="190"/>
                  </a:lnTo>
                  <a:lnTo>
                    <a:pt x="718" y="186"/>
                  </a:lnTo>
                  <a:lnTo>
                    <a:pt x="724" y="180"/>
                  </a:lnTo>
                  <a:lnTo>
                    <a:pt x="728" y="176"/>
                  </a:lnTo>
                  <a:lnTo>
                    <a:pt x="732" y="162"/>
                  </a:lnTo>
                  <a:lnTo>
                    <a:pt x="734" y="156"/>
                  </a:lnTo>
                  <a:lnTo>
                    <a:pt x="732" y="148"/>
                  </a:lnTo>
                  <a:lnTo>
                    <a:pt x="840" y="110"/>
                  </a:lnTo>
                  <a:lnTo>
                    <a:pt x="840" y="110"/>
                  </a:lnTo>
                  <a:lnTo>
                    <a:pt x="846" y="122"/>
                  </a:lnTo>
                  <a:lnTo>
                    <a:pt x="856" y="132"/>
                  </a:lnTo>
                  <a:lnTo>
                    <a:pt x="866" y="140"/>
                  </a:lnTo>
                  <a:lnTo>
                    <a:pt x="878" y="146"/>
                  </a:lnTo>
                  <a:lnTo>
                    <a:pt x="892" y="150"/>
                  </a:lnTo>
                  <a:lnTo>
                    <a:pt x="906" y="152"/>
                  </a:lnTo>
                  <a:lnTo>
                    <a:pt x="920" y="152"/>
                  </a:lnTo>
                  <a:lnTo>
                    <a:pt x="934" y="148"/>
                  </a:lnTo>
                  <a:lnTo>
                    <a:pt x="934" y="148"/>
                  </a:lnTo>
                  <a:lnTo>
                    <a:pt x="948" y="140"/>
                  </a:lnTo>
                  <a:lnTo>
                    <a:pt x="960" y="132"/>
                  </a:lnTo>
                  <a:lnTo>
                    <a:pt x="968" y="120"/>
                  </a:lnTo>
                  <a:lnTo>
                    <a:pt x="976" y="108"/>
                  </a:lnTo>
                  <a:lnTo>
                    <a:pt x="982" y="94"/>
                  </a:lnTo>
                  <a:lnTo>
                    <a:pt x="984" y="80"/>
                  </a:lnTo>
                  <a:lnTo>
                    <a:pt x="982" y="66"/>
                  </a:lnTo>
                  <a:lnTo>
                    <a:pt x="978" y="50"/>
                  </a:lnTo>
                  <a:lnTo>
                    <a:pt x="978" y="50"/>
                  </a:lnTo>
                  <a:lnTo>
                    <a:pt x="972" y="36"/>
                  </a:lnTo>
                  <a:lnTo>
                    <a:pt x="962" y="24"/>
                  </a:lnTo>
                  <a:lnTo>
                    <a:pt x="952" y="14"/>
                  </a:lnTo>
                  <a:lnTo>
                    <a:pt x="940" y="8"/>
                  </a:lnTo>
                  <a:lnTo>
                    <a:pt x="926" y="2"/>
                  </a:lnTo>
                  <a:lnTo>
                    <a:pt x="912" y="0"/>
                  </a:lnTo>
                  <a:lnTo>
                    <a:pt x="896" y="2"/>
                  </a:lnTo>
                  <a:lnTo>
                    <a:pt x="882" y="6"/>
                  </a:lnTo>
                  <a:lnTo>
                    <a:pt x="882" y="6"/>
                  </a:lnTo>
                  <a:lnTo>
                    <a:pt x="868" y="12"/>
                  </a:lnTo>
                  <a:lnTo>
                    <a:pt x="858" y="20"/>
                  </a:lnTo>
                  <a:lnTo>
                    <a:pt x="848" y="30"/>
                  </a:lnTo>
                  <a:lnTo>
                    <a:pt x="840" y="40"/>
                  </a:lnTo>
                  <a:lnTo>
                    <a:pt x="836" y="52"/>
                  </a:lnTo>
                  <a:lnTo>
                    <a:pt x="832" y="66"/>
                  </a:lnTo>
                  <a:lnTo>
                    <a:pt x="832" y="80"/>
                  </a:lnTo>
                  <a:lnTo>
                    <a:pt x="834" y="92"/>
                  </a:lnTo>
                  <a:lnTo>
                    <a:pt x="834"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5"/>
            <p:cNvSpPr>
              <a:spLocks/>
            </p:cNvSpPr>
            <p:nvPr/>
          </p:nvSpPr>
          <p:spPr bwMode="auto">
            <a:xfrm>
              <a:off x="4779963" y="474663"/>
              <a:ext cx="1098550" cy="952500"/>
            </a:xfrm>
            <a:custGeom>
              <a:avLst/>
              <a:gdLst>
                <a:gd name="T0" fmla="*/ 514 w 692"/>
                <a:gd name="T1" fmla="*/ 430 h 600"/>
                <a:gd name="T2" fmla="*/ 516 w 692"/>
                <a:gd name="T3" fmla="*/ 418 h 600"/>
                <a:gd name="T4" fmla="*/ 512 w 692"/>
                <a:gd name="T5" fmla="*/ 398 h 600"/>
                <a:gd name="T6" fmla="*/ 504 w 692"/>
                <a:gd name="T7" fmla="*/ 388 h 600"/>
                <a:gd name="T8" fmla="*/ 484 w 692"/>
                <a:gd name="T9" fmla="*/ 380 h 600"/>
                <a:gd name="T10" fmla="*/ 462 w 692"/>
                <a:gd name="T11" fmla="*/ 388 h 600"/>
                <a:gd name="T12" fmla="*/ 232 w 692"/>
                <a:gd name="T13" fmla="*/ 194 h 600"/>
                <a:gd name="T14" fmla="*/ 236 w 692"/>
                <a:gd name="T15" fmla="*/ 172 h 600"/>
                <a:gd name="T16" fmla="*/ 224 w 692"/>
                <a:gd name="T17" fmla="*/ 152 h 600"/>
                <a:gd name="T18" fmla="*/ 214 w 692"/>
                <a:gd name="T19" fmla="*/ 148 h 600"/>
                <a:gd name="T20" fmla="*/ 192 w 692"/>
                <a:gd name="T21" fmla="*/ 146 h 600"/>
                <a:gd name="T22" fmla="*/ 116 w 692"/>
                <a:gd name="T23" fmla="*/ 96 h 600"/>
                <a:gd name="T24" fmla="*/ 122 w 692"/>
                <a:gd name="T25" fmla="*/ 86 h 600"/>
                <a:gd name="T26" fmla="*/ 126 w 692"/>
                <a:gd name="T27" fmla="*/ 64 h 600"/>
                <a:gd name="T28" fmla="*/ 124 w 692"/>
                <a:gd name="T29" fmla="*/ 42 h 600"/>
                <a:gd name="T30" fmla="*/ 112 w 692"/>
                <a:gd name="T31" fmla="*/ 22 h 600"/>
                <a:gd name="T32" fmla="*/ 104 w 692"/>
                <a:gd name="T33" fmla="*/ 14 h 600"/>
                <a:gd name="T34" fmla="*/ 82 w 692"/>
                <a:gd name="T35" fmla="*/ 2 h 600"/>
                <a:gd name="T36" fmla="*/ 58 w 692"/>
                <a:gd name="T37" fmla="*/ 0 h 600"/>
                <a:gd name="T38" fmla="*/ 34 w 692"/>
                <a:gd name="T39" fmla="*/ 6 h 600"/>
                <a:gd name="T40" fmla="*/ 16 w 692"/>
                <a:gd name="T41" fmla="*/ 22 h 600"/>
                <a:gd name="T42" fmla="*/ 8 w 692"/>
                <a:gd name="T43" fmla="*/ 32 h 600"/>
                <a:gd name="T44" fmla="*/ 0 w 692"/>
                <a:gd name="T45" fmla="*/ 56 h 600"/>
                <a:gd name="T46" fmla="*/ 2 w 692"/>
                <a:gd name="T47" fmla="*/ 80 h 600"/>
                <a:gd name="T48" fmla="*/ 14 w 692"/>
                <a:gd name="T49" fmla="*/ 102 h 600"/>
                <a:gd name="T50" fmla="*/ 24 w 692"/>
                <a:gd name="T51" fmla="*/ 110 h 600"/>
                <a:gd name="T52" fmla="*/ 44 w 692"/>
                <a:gd name="T53" fmla="*/ 122 h 600"/>
                <a:gd name="T54" fmla="*/ 66 w 692"/>
                <a:gd name="T55" fmla="*/ 126 h 600"/>
                <a:gd name="T56" fmla="*/ 88 w 692"/>
                <a:gd name="T57" fmla="*/ 120 h 600"/>
                <a:gd name="T58" fmla="*/ 108 w 692"/>
                <a:gd name="T59" fmla="*/ 108 h 600"/>
                <a:gd name="T60" fmla="*/ 172 w 692"/>
                <a:gd name="T61" fmla="*/ 162 h 600"/>
                <a:gd name="T62" fmla="*/ 168 w 692"/>
                <a:gd name="T63" fmla="*/ 184 h 600"/>
                <a:gd name="T64" fmla="*/ 180 w 692"/>
                <a:gd name="T65" fmla="*/ 206 h 600"/>
                <a:gd name="T66" fmla="*/ 190 w 692"/>
                <a:gd name="T67" fmla="*/ 210 h 600"/>
                <a:gd name="T68" fmla="*/ 214 w 692"/>
                <a:gd name="T69" fmla="*/ 212 h 600"/>
                <a:gd name="T70" fmla="*/ 454 w 692"/>
                <a:gd name="T71" fmla="*/ 398 h 600"/>
                <a:gd name="T72" fmla="*/ 450 w 692"/>
                <a:gd name="T73" fmla="*/ 410 h 600"/>
                <a:gd name="T74" fmla="*/ 454 w 692"/>
                <a:gd name="T75" fmla="*/ 432 h 600"/>
                <a:gd name="T76" fmla="*/ 460 w 692"/>
                <a:gd name="T77" fmla="*/ 440 h 600"/>
                <a:gd name="T78" fmla="*/ 482 w 692"/>
                <a:gd name="T79" fmla="*/ 448 h 600"/>
                <a:gd name="T80" fmla="*/ 504 w 692"/>
                <a:gd name="T81" fmla="*/ 442 h 600"/>
                <a:gd name="T82" fmla="*/ 576 w 692"/>
                <a:gd name="T83" fmla="*/ 502 h 600"/>
                <a:gd name="T84" fmla="*/ 568 w 692"/>
                <a:gd name="T85" fmla="*/ 524 h 600"/>
                <a:gd name="T86" fmla="*/ 566 w 692"/>
                <a:gd name="T87" fmla="*/ 546 h 600"/>
                <a:gd name="T88" fmla="*/ 574 w 692"/>
                <a:gd name="T89" fmla="*/ 568 h 600"/>
                <a:gd name="T90" fmla="*/ 588 w 692"/>
                <a:gd name="T91" fmla="*/ 586 h 600"/>
                <a:gd name="T92" fmla="*/ 598 w 692"/>
                <a:gd name="T93" fmla="*/ 592 h 600"/>
                <a:gd name="T94" fmla="*/ 622 w 692"/>
                <a:gd name="T95" fmla="*/ 600 h 600"/>
                <a:gd name="T96" fmla="*/ 646 w 692"/>
                <a:gd name="T97" fmla="*/ 598 h 600"/>
                <a:gd name="T98" fmla="*/ 668 w 692"/>
                <a:gd name="T99" fmla="*/ 586 h 600"/>
                <a:gd name="T100" fmla="*/ 676 w 692"/>
                <a:gd name="T101" fmla="*/ 578 h 600"/>
                <a:gd name="T102" fmla="*/ 688 w 692"/>
                <a:gd name="T103" fmla="*/ 556 h 600"/>
                <a:gd name="T104" fmla="*/ 692 w 692"/>
                <a:gd name="T105" fmla="*/ 532 h 600"/>
                <a:gd name="T106" fmla="*/ 684 w 692"/>
                <a:gd name="T107" fmla="*/ 508 h 600"/>
                <a:gd name="T108" fmla="*/ 670 w 692"/>
                <a:gd name="T109" fmla="*/ 490 h 600"/>
                <a:gd name="T110" fmla="*/ 660 w 692"/>
                <a:gd name="T111" fmla="*/ 482 h 600"/>
                <a:gd name="T112" fmla="*/ 638 w 692"/>
                <a:gd name="T113" fmla="*/ 474 h 600"/>
                <a:gd name="T114" fmla="*/ 616 w 692"/>
                <a:gd name="T115" fmla="*/ 476 h 600"/>
                <a:gd name="T116" fmla="*/ 596 w 692"/>
                <a:gd name="T117" fmla="*/ 484 h 600"/>
                <a:gd name="T118" fmla="*/ 586 w 692"/>
                <a:gd name="T119" fmla="*/ 49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2" h="600">
                  <a:moveTo>
                    <a:pt x="586" y="490"/>
                  </a:moveTo>
                  <a:lnTo>
                    <a:pt x="514" y="430"/>
                  </a:lnTo>
                  <a:lnTo>
                    <a:pt x="514" y="430"/>
                  </a:lnTo>
                  <a:lnTo>
                    <a:pt x="516" y="418"/>
                  </a:lnTo>
                  <a:lnTo>
                    <a:pt x="516" y="408"/>
                  </a:lnTo>
                  <a:lnTo>
                    <a:pt x="512" y="398"/>
                  </a:lnTo>
                  <a:lnTo>
                    <a:pt x="504" y="388"/>
                  </a:lnTo>
                  <a:lnTo>
                    <a:pt x="504" y="388"/>
                  </a:lnTo>
                  <a:lnTo>
                    <a:pt x="494" y="382"/>
                  </a:lnTo>
                  <a:lnTo>
                    <a:pt x="484" y="380"/>
                  </a:lnTo>
                  <a:lnTo>
                    <a:pt x="472" y="382"/>
                  </a:lnTo>
                  <a:lnTo>
                    <a:pt x="462" y="388"/>
                  </a:lnTo>
                  <a:lnTo>
                    <a:pt x="232" y="194"/>
                  </a:lnTo>
                  <a:lnTo>
                    <a:pt x="232" y="194"/>
                  </a:lnTo>
                  <a:lnTo>
                    <a:pt x="236" y="184"/>
                  </a:lnTo>
                  <a:lnTo>
                    <a:pt x="236" y="172"/>
                  </a:lnTo>
                  <a:lnTo>
                    <a:pt x="232" y="162"/>
                  </a:lnTo>
                  <a:lnTo>
                    <a:pt x="224" y="152"/>
                  </a:lnTo>
                  <a:lnTo>
                    <a:pt x="224" y="152"/>
                  </a:lnTo>
                  <a:lnTo>
                    <a:pt x="214" y="148"/>
                  </a:lnTo>
                  <a:lnTo>
                    <a:pt x="204" y="146"/>
                  </a:lnTo>
                  <a:lnTo>
                    <a:pt x="192" y="146"/>
                  </a:lnTo>
                  <a:lnTo>
                    <a:pt x="182" y="152"/>
                  </a:lnTo>
                  <a:lnTo>
                    <a:pt x="116" y="96"/>
                  </a:lnTo>
                  <a:lnTo>
                    <a:pt x="116" y="96"/>
                  </a:lnTo>
                  <a:lnTo>
                    <a:pt x="122" y="86"/>
                  </a:lnTo>
                  <a:lnTo>
                    <a:pt x="126" y="76"/>
                  </a:lnTo>
                  <a:lnTo>
                    <a:pt x="126" y="64"/>
                  </a:lnTo>
                  <a:lnTo>
                    <a:pt x="126" y="54"/>
                  </a:lnTo>
                  <a:lnTo>
                    <a:pt x="124" y="42"/>
                  </a:lnTo>
                  <a:lnTo>
                    <a:pt x="118" y="32"/>
                  </a:lnTo>
                  <a:lnTo>
                    <a:pt x="112" y="22"/>
                  </a:lnTo>
                  <a:lnTo>
                    <a:pt x="104" y="14"/>
                  </a:lnTo>
                  <a:lnTo>
                    <a:pt x="104" y="14"/>
                  </a:lnTo>
                  <a:lnTo>
                    <a:pt x="94" y="8"/>
                  </a:lnTo>
                  <a:lnTo>
                    <a:pt x="82" y="2"/>
                  </a:lnTo>
                  <a:lnTo>
                    <a:pt x="70" y="0"/>
                  </a:lnTo>
                  <a:lnTo>
                    <a:pt x="58" y="0"/>
                  </a:lnTo>
                  <a:lnTo>
                    <a:pt x="46" y="2"/>
                  </a:lnTo>
                  <a:lnTo>
                    <a:pt x="34" y="6"/>
                  </a:lnTo>
                  <a:lnTo>
                    <a:pt x="24" y="14"/>
                  </a:lnTo>
                  <a:lnTo>
                    <a:pt x="16" y="22"/>
                  </a:lnTo>
                  <a:lnTo>
                    <a:pt x="16" y="22"/>
                  </a:lnTo>
                  <a:lnTo>
                    <a:pt x="8" y="32"/>
                  </a:lnTo>
                  <a:lnTo>
                    <a:pt x="4" y="44"/>
                  </a:lnTo>
                  <a:lnTo>
                    <a:pt x="0" y="56"/>
                  </a:lnTo>
                  <a:lnTo>
                    <a:pt x="0" y="68"/>
                  </a:lnTo>
                  <a:lnTo>
                    <a:pt x="2" y="80"/>
                  </a:lnTo>
                  <a:lnTo>
                    <a:pt x="8" y="92"/>
                  </a:lnTo>
                  <a:lnTo>
                    <a:pt x="14" y="102"/>
                  </a:lnTo>
                  <a:lnTo>
                    <a:pt x="24" y="110"/>
                  </a:lnTo>
                  <a:lnTo>
                    <a:pt x="24" y="110"/>
                  </a:lnTo>
                  <a:lnTo>
                    <a:pt x="32" y="118"/>
                  </a:lnTo>
                  <a:lnTo>
                    <a:pt x="44" y="122"/>
                  </a:lnTo>
                  <a:lnTo>
                    <a:pt x="54" y="126"/>
                  </a:lnTo>
                  <a:lnTo>
                    <a:pt x="66" y="126"/>
                  </a:lnTo>
                  <a:lnTo>
                    <a:pt x="78" y="124"/>
                  </a:lnTo>
                  <a:lnTo>
                    <a:pt x="88" y="120"/>
                  </a:lnTo>
                  <a:lnTo>
                    <a:pt x="98" y="116"/>
                  </a:lnTo>
                  <a:lnTo>
                    <a:pt x="108" y="108"/>
                  </a:lnTo>
                  <a:lnTo>
                    <a:pt x="172" y="162"/>
                  </a:lnTo>
                  <a:lnTo>
                    <a:pt x="172" y="162"/>
                  </a:lnTo>
                  <a:lnTo>
                    <a:pt x="168" y="174"/>
                  </a:lnTo>
                  <a:lnTo>
                    <a:pt x="168" y="184"/>
                  </a:lnTo>
                  <a:lnTo>
                    <a:pt x="172" y="196"/>
                  </a:lnTo>
                  <a:lnTo>
                    <a:pt x="180" y="206"/>
                  </a:lnTo>
                  <a:lnTo>
                    <a:pt x="180" y="206"/>
                  </a:lnTo>
                  <a:lnTo>
                    <a:pt x="190" y="210"/>
                  </a:lnTo>
                  <a:lnTo>
                    <a:pt x="202" y="212"/>
                  </a:lnTo>
                  <a:lnTo>
                    <a:pt x="214" y="212"/>
                  </a:lnTo>
                  <a:lnTo>
                    <a:pt x="224" y="206"/>
                  </a:lnTo>
                  <a:lnTo>
                    <a:pt x="454" y="398"/>
                  </a:lnTo>
                  <a:lnTo>
                    <a:pt x="454" y="398"/>
                  </a:lnTo>
                  <a:lnTo>
                    <a:pt x="450" y="410"/>
                  </a:lnTo>
                  <a:lnTo>
                    <a:pt x="450" y="420"/>
                  </a:lnTo>
                  <a:lnTo>
                    <a:pt x="454" y="432"/>
                  </a:lnTo>
                  <a:lnTo>
                    <a:pt x="460" y="440"/>
                  </a:lnTo>
                  <a:lnTo>
                    <a:pt x="460" y="440"/>
                  </a:lnTo>
                  <a:lnTo>
                    <a:pt x="472" y="446"/>
                  </a:lnTo>
                  <a:lnTo>
                    <a:pt x="482" y="448"/>
                  </a:lnTo>
                  <a:lnTo>
                    <a:pt x="494" y="446"/>
                  </a:lnTo>
                  <a:lnTo>
                    <a:pt x="504" y="442"/>
                  </a:lnTo>
                  <a:lnTo>
                    <a:pt x="576" y="502"/>
                  </a:lnTo>
                  <a:lnTo>
                    <a:pt x="576" y="502"/>
                  </a:lnTo>
                  <a:lnTo>
                    <a:pt x="570" y="512"/>
                  </a:lnTo>
                  <a:lnTo>
                    <a:pt x="568" y="524"/>
                  </a:lnTo>
                  <a:lnTo>
                    <a:pt x="566" y="534"/>
                  </a:lnTo>
                  <a:lnTo>
                    <a:pt x="566" y="546"/>
                  </a:lnTo>
                  <a:lnTo>
                    <a:pt x="568" y="556"/>
                  </a:lnTo>
                  <a:lnTo>
                    <a:pt x="574" y="568"/>
                  </a:lnTo>
                  <a:lnTo>
                    <a:pt x="580" y="578"/>
                  </a:lnTo>
                  <a:lnTo>
                    <a:pt x="588" y="586"/>
                  </a:lnTo>
                  <a:lnTo>
                    <a:pt x="588" y="586"/>
                  </a:lnTo>
                  <a:lnTo>
                    <a:pt x="598" y="592"/>
                  </a:lnTo>
                  <a:lnTo>
                    <a:pt x="610" y="598"/>
                  </a:lnTo>
                  <a:lnTo>
                    <a:pt x="622" y="600"/>
                  </a:lnTo>
                  <a:lnTo>
                    <a:pt x="634" y="600"/>
                  </a:lnTo>
                  <a:lnTo>
                    <a:pt x="646" y="598"/>
                  </a:lnTo>
                  <a:lnTo>
                    <a:pt x="658" y="594"/>
                  </a:lnTo>
                  <a:lnTo>
                    <a:pt x="668" y="586"/>
                  </a:lnTo>
                  <a:lnTo>
                    <a:pt x="676" y="578"/>
                  </a:lnTo>
                  <a:lnTo>
                    <a:pt x="676" y="578"/>
                  </a:lnTo>
                  <a:lnTo>
                    <a:pt x="684" y="568"/>
                  </a:lnTo>
                  <a:lnTo>
                    <a:pt x="688" y="556"/>
                  </a:lnTo>
                  <a:lnTo>
                    <a:pt x="692" y="544"/>
                  </a:lnTo>
                  <a:lnTo>
                    <a:pt x="692" y="532"/>
                  </a:lnTo>
                  <a:lnTo>
                    <a:pt x="690" y="520"/>
                  </a:lnTo>
                  <a:lnTo>
                    <a:pt x="684" y="508"/>
                  </a:lnTo>
                  <a:lnTo>
                    <a:pt x="678" y="498"/>
                  </a:lnTo>
                  <a:lnTo>
                    <a:pt x="670" y="490"/>
                  </a:lnTo>
                  <a:lnTo>
                    <a:pt x="670" y="490"/>
                  </a:lnTo>
                  <a:lnTo>
                    <a:pt x="660" y="482"/>
                  </a:lnTo>
                  <a:lnTo>
                    <a:pt x="650" y="478"/>
                  </a:lnTo>
                  <a:lnTo>
                    <a:pt x="638" y="474"/>
                  </a:lnTo>
                  <a:lnTo>
                    <a:pt x="626" y="474"/>
                  </a:lnTo>
                  <a:lnTo>
                    <a:pt x="616" y="476"/>
                  </a:lnTo>
                  <a:lnTo>
                    <a:pt x="606" y="478"/>
                  </a:lnTo>
                  <a:lnTo>
                    <a:pt x="596" y="484"/>
                  </a:lnTo>
                  <a:lnTo>
                    <a:pt x="586" y="490"/>
                  </a:lnTo>
                  <a:lnTo>
                    <a:pt x="586" y="4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3" name="Group 62"/>
          <p:cNvGrpSpPr/>
          <p:nvPr/>
        </p:nvGrpSpPr>
        <p:grpSpPr>
          <a:xfrm rot="1290176">
            <a:off x="848047" y="4630721"/>
            <a:ext cx="675412" cy="738560"/>
            <a:chOff x="4576763" y="96838"/>
            <a:chExt cx="1562100" cy="1708150"/>
          </a:xfrm>
          <a:solidFill>
            <a:schemeClr val="accent3"/>
          </a:solidFill>
        </p:grpSpPr>
        <p:sp>
          <p:nvSpPr>
            <p:cNvPr id="64" name="Freeform 5"/>
            <p:cNvSpPr>
              <a:spLocks/>
            </p:cNvSpPr>
            <p:nvPr/>
          </p:nvSpPr>
          <p:spPr bwMode="auto">
            <a:xfrm>
              <a:off x="5202238" y="661988"/>
              <a:ext cx="266700" cy="152400"/>
            </a:xfrm>
            <a:custGeom>
              <a:avLst/>
              <a:gdLst>
                <a:gd name="T0" fmla="*/ 4 w 168"/>
                <a:gd name="T1" fmla="*/ 26 h 96"/>
                <a:gd name="T2" fmla="*/ 4 w 168"/>
                <a:gd name="T3" fmla="*/ 26 h 96"/>
                <a:gd name="T4" fmla="*/ 2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8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2 w 168"/>
                <a:gd name="T61" fmla="*/ 96 h 96"/>
                <a:gd name="T62" fmla="*/ 82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2"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8" y="2"/>
                  </a:lnTo>
                  <a:lnTo>
                    <a:pt x="162" y="6"/>
                  </a:lnTo>
                  <a:lnTo>
                    <a:pt x="162" y="6"/>
                  </a:lnTo>
                  <a:lnTo>
                    <a:pt x="162" y="6"/>
                  </a:lnTo>
                  <a:lnTo>
                    <a:pt x="166" y="12"/>
                  </a:lnTo>
                  <a:lnTo>
                    <a:pt x="168" y="18"/>
                  </a:lnTo>
                  <a:lnTo>
                    <a:pt x="166" y="24"/>
                  </a:lnTo>
                  <a:lnTo>
                    <a:pt x="162" y="28"/>
                  </a:lnTo>
                  <a:lnTo>
                    <a:pt x="162" y="28"/>
                  </a:lnTo>
                  <a:lnTo>
                    <a:pt x="162" y="28"/>
                  </a:lnTo>
                  <a:lnTo>
                    <a:pt x="82" y="96"/>
                  </a:lnTo>
                  <a:lnTo>
                    <a:pt x="82"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
            <p:cNvSpPr>
              <a:spLocks/>
            </p:cNvSpPr>
            <p:nvPr/>
          </p:nvSpPr>
          <p:spPr bwMode="auto">
            <a:xfrm>
              <a:off x="5199063" y="338138"/>
              <a:ext cx="266700" cy="152400"/>
            </a:xfrm>
            <a:custGeom>
              <a:avLst/>
              <a:gdLst>
                <a:gd name="T0" fmla="*/ 4 w 168"/>
                <a:gd name="T1" fmla="*/ 26 h 96"/>
                <a:gd name="T2" fmla="*/ 4 w 168"/>
                <a:gd name="T3" fmla="*/ 26 h 96"/>
                <a:gd name="T4" fmla="*/ 0 w 168"/>
                <a:gd name="T5" fmla="*/ 20 h 96"/>
                <a:gd name="T6" fmla="*/ 0 w 168"/>
                <a:gd name="T7" fmla="*/ 14 h 96"/>
                <a:gd name="T8" fmla="*/ 2 w 168"/>
                <a:gd name="T9" fmla="*/ 8 h 96"/>
                <a:gd name="T10" fmla="*/ 6 w 168"/>
                <a:gd name="T11" fmla="*/ 4 h 96"/>
                <a:gd name="T12" fmla="*/ 6 w 168"/>
                <a:gd name="T13" fmla="*/ 4 h 96"/>
                <a:gd name="T14" fmla="*/ 6 w 168"/>
                <a:gd name="T15" fmla="*/ 4 h 96"/>
                <a:gd name="T16" fmla="*/ 12 w 168"/>
                <a:gd name="T17" fmla="*/ 0 h 96"/>
                <a:gd name="T18" fmla="*/ 18 w 168"/>
                <a:gd name="T19" fmla="*/ 0 h 96"/>
                <a:gd name="T20" fmla="*/ 24 w 168"/>
                <a:gd name="T21" fmla="*/ 0 h 96"/>
                <a:gd name="T22" fmla="*/ 30 w 168"/>
                <a:gd name="T23" fmla="*/ 4 h 96"/>
                <a:gd name="T24" fmla="*/ 30 w 168"/>
                <a:gd name="T25" fmla="*/ 4 h 96"/>
                <a:gd name="T26" fmla="*/ 30 w 168"/>
                <a:gd name="T27" fmla="*/ 4 h 96"/>
                <a:gd name="T28" fmla="*/ 82 w 168"/>
                <a:gd name="T29" fmla="*/ 52 h 96"/>
                <a:gd name="T30" fmla="*/ 82 w 168"/>
                <a:gd name="T31" fmla="*/ 52 h 96"/>
                <a:gd name="T32" fmla="*/ 138 w 168"/>
                <a:gd name="T33" fmla="*/ 6 h 96"/>
                <a:gd name="T34" fmla="*/ 138 w 168"/>
                <a:gd name="T35" fmla="*/ 6 h 96"/>
                <a:gd name="T36" fmla="*/ 144 w 168"/>
                <a:gd name="T37" fmla="*/ 2 h 96"/>
                <a:gd name="T38" fmla="*/ 150 w 168"/>
                <a:gd name="T39" fmla="*/ 2 h 96"/>
                <a:gd name="T40" fmla="*/ 156 w 168"/>
                <a:gd name="T41" fmla="*/ 2 h 96"/>
                <a:gd name="T42" fmla="*/ 162 w 168"/>
                <a:gd name="T43" fmla="*/ 6 h 96"/>
                <a:gd name="T44" fmla="*/ 162 w 168"/>
                <a:gd name="T45" fmla="*/ 6 h 96"/>
                <a:gd name="T46" fmla="*/ 162 w 168"/>
                <a:gd name="T47" fmla="*/ 6 h 96"/>
                <a:gd name="T48" fmla="*/ 166 w 168"/>
                <a:gd name="T49" fmla="*/ 12 h 96"/>
                <a:gd name="T50" fmla="*/ 168 w 168"/>
                <a:gd name="T51" fmla="*/ 18 h 96"/>
                <a:gd name="T52" fmla="*/ 166 w 168"/>
                <a:gd name="T53" fmla="*/ 24 h 96"/>
                <a:gd name="T54" fmla="*/ 162 w 168"/>
                <a:gd name="T55" fmla="*/ 28 h 96"/>
                <a:gd name="T56" fmla="*/ 162 w 168"/>
                <a:gd name="T57" fmla="*/ 28 h 96"/>
                <a:gd name="T58" fmla="*/ 162 w 168"/>
                <a:gd name="T59" fmla="*/ 28 h 96"/>
                <a:gd name="T60" fmla="*/ 80 w 168"/>
                <a:gd name="T61" fmla="*/ 96 h 96"/>
                <a:gd name="T62" fmla="*/ 80 w 168"/>
                <a:gd name="T63" fmla="*/ 96 h 96"/>
                <a:gd name="T64" fmla="*/ 4 w 168"/>
                <a:gd name="T65" fmla="*/ 26 h 96"/>
                <a:gd name="T66" fmla="*/ 4 w 168"/>
                <a:gd name="T67"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6">
                  <a:moveTo>
                    <a:pt x="4" y="26"/>
                  </a:moveTo>
                  <a:lnTo>
                    <a:pt x="4" y="26"/>
                  </a:lnTo>
                  <a:lnTo>
                    <a:pt x="0" y="20"/>
                  </a:lnTo>
                  <a:lnTo>
                    <a:pt x="0" y="14"/>
                  </a:lnTo>
                  <a:lnTo>
                    <a:pt x="2" y="8"/>
                  </a:lnTo>
                  <a:lnTo>
                    <a:pt x="6" y="4"/>
                  </a:lnTo>
                  <a:lnTo>
                    <a:pt x="6" y="4"/>
                  </a:lnTo>
                  <a:lnTo>
                    <a:pt x="6" y="4"/>
                  </a:lnTo>
                  <a:lnTo>
                    <a:pt x="12" y="0"/>
                  </a:lnTo>
                  <a:lnTo>
                    <a:pt x="18" y="0"/>
                  </a:lnTo>
                  <a:lnTo>
                    <a:pt x="24" y="0"/>
                  </a:lnTo>
                  <a:lnTo>
                    <a:pt x="30" y="4"/>
                  </a:lnTo>
                  <a:lnTo>
                    <a:pt x="30" y="4"/>
                  </a:lnTo>
                  <a:lnTo>
                    <a:pt x="30" y="4"/>
                  </a:lnTo>
                  <a:lnTo>
                    <a:pt x="82" y="52"/>
                  </a:lnTo>
                  <a:lnTo>
                    <a:pt x="82" y="52"/>
                  </a:lnTo>
                  <a:lnTo>
                    <a:pt x="138" y="6"/>
                  </a:lnTo>
                  <a:lnTo>
                    <a:pt x="138" y="6"/>
                  </a:lnTo>
                  <a:lnTo>
                    <a:pt x="144" y="2"/>
                  </a:lnTo>
                  <a:lnTo>
                    <a:pt x="150" y="2"/>
                  </a:lnTo>
                  <a:lnTo>
                    <a:pt x="156" y="2"/>
                  </a:lnTo>
                  <a:lnTo>
                    <a:pt x="162" y="6"/>
                  </a:lnTo>
                  <a:lnTo>
                    <a:pt x="162" y="6"/>
                  </a:lnTo>
                  <a:lnTo>
                    <a:pt x="162" y="6"/>
                  </a:lnTo>
                  <a:lnTo>
                    <a:pt x="166" y="12"/>
                  </a:lnTo>
                  <a:lnTo>
                    <a:pt x="168" y="18"/>
                  </a:lnTo>
                  <a:lnTo>
                    <a:pt x="166" y="24"/>
                  </a:lnTo>
                  <a:lnTo>
                    <a:pt x="162" y="28"/>
                  </a:lnTo>
                  <a:lnTo>
                    <a:pt x="162" y="28"/>
                  </a:lnTo>
                  <a:lnTo>
                    <a:pt x="162" y="28"/>
                  </a:lnTo>
                  <a:lnTo>
                    <a:pt x="80" y="96"/>
                  </a:lnTo>
                  <a:lnTo>
                    <a:pt x="80" y="96"/>
                  </a:lnTo>
                  <a:lnTo>
                    <a:pt x="4" y="26"/>
                  </a:lnTo>
                  <a:lnTo>
                    <a:pt x="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
            <p:cNvSpPr>
              <a:spLocks/>
            </p:cNvSpPr>
            <p:nvPr/>
          </p:nvSpPr>
          <p:spPr bwMode="auto">
            <a:xfrm>
              <a:off x="5195888" y="1071563"/>
              <a:ext cx="263525" cy="155575"/>
            </a:xfrm>
            <a:custGeom>
              <a:avLst/>
              <a:gdLst>
                <a:gd name="T0" fmla="*/ 162 w 166"/>
                <a:gd name="T1" fmla="*/ 70 h 98"/>
                <a:gd name="T2" fmla="*/ 162 w 166"/>
                <a:gd name="T3" fmla="*/ 70 h 98"/>
                <a:gd name="T4" fmla="*/ 166 w 166"/>
                <a:gd name="T5" fmla="*/ 76 h 98"/>
                <a:gd name="T6" fmla="*/ 166 w 166"/>
                <a:gd name="T7" fmla="*/ 82 h 98"/>
                <a:gd name="T8" fmla="*/ 166 w 166"/>
                <a:gd name="T9" fmla="*/ 88 h 98"/>
                <a:gd name="T10" fmla="*/ 162 w 166"/>
                <a:gd name="T11" fmla="*/ 92 h 98"/>
                <a:gd name="T12" fmla="*/ 162 w 166"/>
                <a:gd name="T13" fmla="*/ 92 h 98"/>
                <a:gd name="T14" fmla="*/ 162 w 166"/>
                <a:gd name="T15" fmla="*/ 92 h 98"/>
                <a:gd name="T16" fmla="*/ 156 w 166"/>
                <a:gd name="T17" fmla="*/ 96 h 98"/>
                <a:gd name="T18" fmla="*/ 148 w 166"/>
                <a:gd name="T19" fmla="*/ 98 h 98"/>
                <a:gd name="T20" fmla="*/ 142 w 166"/>
                <a:gd name="T21" fmla="*/ 96 h 98"/>
                <a:gd name="T22" fmla="*/ 136 w 166"/>
                <a:gd name="T23" fmla="*/ 92 h 98"/>
                <a:gd name="T24" fmla="*/ 136 w 166"/>
                <a:gd name="T25" fmla="*/ 92 h 98"/>
                <a:gd name="T26" fmla="*/ 136 w 166"/>
                <a:gd name="T27" fmla="*/ 92 h 98"/>
                <a:gd name="T28" fmla="*/ 84 w 166"/>
                <a:gd name="T29" fmla="*/ 44 h 98"/>
                <a:gd name="T30" fmla="*/ 84 w 166"/>
                <a:gd name="T31" fmla="*/ 44 h 98"/>
                <a:gd name="T32" fmla="*/ 30 w 166"/>
                <a:gd name="T33" fmla="*/ 90 h 98"/>
                <a:gd name="T34" fmla="*/ 30 w 166"/>
                <a:gd name="T35" fmla="*/ 90 h 98"/>
                <a:gd name="T36" fmla="*/ 24 w 166"/>
                <a:gd name="T37" fmla="*/ 94 h 98"/>
                <a:gd name="T38" fmla="*/ 16 w 166"/>
                <a:gd name="T39" fmla="*/ 96 h 98"/>
                <a:gd name="T40" fmla="*/ 10 w 166"/>
                <a:gd name="T41" fmla="*/ 94 h 98"/>
                <a:gd name="T42" fmla="*/ 4 w 166"/>
                <a:gd name="T43" fmla="*/ 90 h 98"/>
                <a:gd name="T44" fmla="*/ 4 w 166"/>
                <a:gd name="T45" fmla="*/ 90 h 98"/>
                <a:gd name="T46" fmla="*/ 4 w 166"/>
                <a:gd name="T47" fmla="*/ 90 h 98"/>
                <a:gd name="T48" fmla="*/ 0 w 166"/>
                <a:gd name="T49" fmla="*/ 84 h 98"/>
                <a:gd name="T50" fmla="*/ 0 w 166"/>
                <a:gd name="T51" fmla="*/ 80 h 98"/>
                <a:gd name="T52" fmla="*/ 0 w 166"/>
                <a:gd name="T53" fmla="*/ 74 h 98"/>
                <a:gd name="T54" fmla="*/ 6 w 166"/>
                <a:gd name="T55" fmla="*/ 68 h 98"/>
                <a:gd name="T56" fmla="*/ 6 w 166"/>
                <a:gd name="T57" fmla="*/ 68 h 98"/>
                <a:gd name="T58" fmla="*/ 6 w 166"/>
                <a:gd name="T59" fmla="*/ 68 h 98"/>
                <a:gd name="T60" fmla="*/ 86 w 166"/>
                <a:gd name="T61" fmla="*/ 0 h 98"/>
                <a:gd name="T62" fmla="*/ 86 w 166"/>
                <a:gd name="T63" fmla="*/ 0 h 98"/>
                <a:gd name="T64" fmla="*/ 162 w 166"/>
                <a:gd name="T65" fmla="*/ 70 h 98"/>
                <a:gd name="T66" fmla="*/ 162 w 166"/>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6" h="98">
                  <a:moveTo>
                    <a:pt x="162" y="70"/>
                  </a:moveTo>
                  <a:lnTo>
                    <a:pt x="162" y="70"/>
                  </a:lnTo>
                  <a:lnTo>
                    <a:pt x="166" y="76"/>
                  </a:lnTo>
                  <a:lnTo>
                    <a:pt x="166" y="82"/>
                  </a:lnTo>
                  <a:lnTo>
                    <a:pt x="166" y="88"/>
                  </a:lnTo>
                  <a:lnTo>
                    <a:pt x="162" y="92"/>
                  </a:lnTo>
                  <a:lnTo>
                    <a:pt x="162" y="92"/>
                  </a:lnTo>
                  <a:lnTo>
                    <a:pt x="162" y="92"/>
                  </a:lnTo>
                  <a:lnTo>
                    <a:pt x="156" y="96"/>
                  </a:lnTo>
                  <a:lnTo>
                    <a:pt x="148" y="98"/>
                  </a:lnTo>
                  <a:lnTo>
                    <a:pt x="142" y="96"/>
                  </a:lnTo>
                  <a:lnTo>
                    <a:pt x="136" y="92"/>
                  </a:lnTo>
                  <a:lnTo>
                    <a:pt x="136" y="92"/>
                  </a:lnTo>
                  <a:lnTo>
                    <a:pt x="136" y="92"/>
                  </a:lnTo>
                  <a:lnTo>
                    <a:pt x="84" y="44"/>
                  </a:lnTo>
                  <a:lnTo>
                    <a:pt x="84" y="44"/>
                  </a:lnTo>
                  <a:lnTo>
                    <a:pt x="30" y="90"/>
                  </a:lnTo>
                  <a:lnTo>
                    <a:pt x="30" y="90"/>
                  </a:lnTo>
                  <a:lnTo>
                    <a:pt x="24" y="94"/>
                  </a:lnTo>
                  <a:lnTo>
                    <a:pt x="16" y="96"/>
                  </a:lnTo>
                  <a:lnTo>
                    <a:pt x="10" y="94"/>
                  </a:lnTo>
                  <a:lnTo>
                    <a:pt x="4" y="90"/>
                  </a:lnTo>
                  <a:lnTo>
                    <a:pt x="4" y="90"/>
                  </a:lnTo>
                  <a:lnTo>
                    <a:pt x="4" y="90"/>
                  </a:lnTo>
                  <a:lnTo>
                    <a:pt x="0" y="84"/>
                  </a:lnTo>
                  <a:lnTo>
                    <a:pt x="0" y="80"/>
                  </a:lnTo>
                  <a:lnTo>
                    <a:pt x="0" y="74"/>
                  </a:lnTo>
                  <a:lnTo>
                    <a:pt x="6" y="68"/>
                  </a:lnTo>
                  <a:lnTo>
                    <a:pt x="6" y="68"/>
                  </a:lnTo>
                  <a:lnTo>
                    <a:pt x="6" y="68"/>
                  </a:lnTo>
                  <a:lnTo>
                    <a:pt x="86" y="0"/>
                  </a:lnTo>
                  <a:lnTo>
                    <a:pt x="86" y="0"/>
                  </a:lnTo>
                  <a:lnTo>
                    <a:pt x="162" y="70"/>
                  </a:lnTo>
                  <a:lnTo>
                    <a:pt x="16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8"/>
            <p:cNvSpPr>
              <a:spLocks/>
            </p:cNvSpPr>
            <p:nvPr/>
          </p:nvSpPr>
          <p:spPr bwMode="auto">
            <a:xfrm>
              <a:off x="5195888" y="1395413"/>
              <a:ext cx="266700" cy="155575"/>
            </a:xfrm>
            <a:custGeom>
              <a:avLst/>
              <a:gdLst>
                <a:gd name="T0" fmla="*/ 164 w 168"/>
                <a:gd name="T1" fmla="*/ 70 h 98"/>
                <a:gd name="T2" fmla="*/ 164 w 168"/>
                <a:gd name="T3" fmla="*/ 70 h 98"/>
                <a:gd name="T4" fmla="*/ 168 w 168"/>
                <a:gd name="T5" fmla="*/ 76 h 98"/>
                <a:gd name="T6" fmla="*/ 168 w 168"/>
                <a:gd name="T7" fmla="*/ 82 h 98"/>
                <a:gd name="T8" fmla="*/ 166 w 168"/>
                <a:gd name="T9" fmla="*/ 88 h 98"/>
                <a:gd name="T10" fmla="*/ 162 w 168"/>
                <a:gd name="T11" fmla="*/ 94 h 98"/>
                <a:gd name="T12" fmla="*/ 162 w 168"/>
                <a:gd name="T13" fmla="*/ 94 h 98"/>
                <a:gd name="T14" fmla="*/ 162 w 168"/>
                <a:gd name="T15" fmla="*/ 94 h 98"/>
                <a:gd name="T16" fmla="*/ 156 w 168"/>
                <a:gd name="T17" fmla="*/ 96 h 98"/>
                <a:gd name="T18" fmla="*/ 150 w 168"/>
                <a:gd name="T19" fmla="*/ 98 h 98"/>
                <a:gd name="T20" fmla="*/ 144 w 168"/>
                <a:gd name="T21" fmla="*/ 96 h 98"/>
                <a:gd name="T22" fmla="*/ 138 w 168"/>
                <a:gd name="T23" fmla="*/ 92 h 98"/>
                <a:gd name="T24" fmla="*/ 138 w 168"/>
                <a:gd name="T25" fmla="*/ 92 h 98"/>
                <a:gd name="T26" fmla="*/ 138 w 168"/>
                <a:gd name="T27" fmla="*/ 92 h 98"/>
                <a:gd name="T28" fmla="*/ 86 w 168"/>
                <a:gd name="T29" fmla="*/ 44 h 98"/>
                <a:gd name="T30" fmla="*/ 86 w 168"/>
                <a:gd name="T31" fmla="*/ 44 h 98"/>
                <a:gd name="T32" fmla="*/ 30 w 168"/>
                <a:gd name="T33" fmla="*/ 90 h 98"/>
                <a:gd name="T34" fmla="*/ 30 w 168"/>
                <a:gd name="T35" fmla="*/ 90 h 98"/>
                <a:gd name="T36" fmla="*/ 24 w 168"/>
                <a:gd name="T37" fmla="*/ 94 h 98"/>
                <a:gd name="T38" fmla="*/ 18 w 168"/>
                <a:gd name="T39" fmla="*/ 96 h 98"/>
                <a:gd name="T40" fmla="*/ 12 w 168"/>
                <a:gd name="T41" fmla="*/ 94 h 98"/>
                <a:gd name="T42" fmla="*/ 6 w 168"/>
                <a:gd name="T43" fmla="*/ 90 h 98"/>
                <a:gd name="T44" fmla="*/ 6 w 168"/>
                <a:gd name="T45" fmla="*/ 90 h 98"/>
                <a:gd name="T46" fmla="*/ 6 w 168"/>
                <a:gd name="T47" fmla="*/ 90 h 98"/>
                <a:gd name="T48" fmla="*/ 2 w 168"/>
                <a:gd name="T49" fmla="*/ 86 h 98"/>
                <a:gd name="T50" fmla="*/ 0 w 168"/>
                <a:gd name="T51" fmla="*/ 80 h 98"/>
                <a:gd name="T52" fmla="*/ 2 w 168"/>
                <a:gd name="T53" fmla="*/ 74 h 98"/>
                <a:gd name="T54" fmla="*/ 6 w 168"/>
                <a:gd name="T55" fmla="*/ 68 h 98"/>
                <a:gd name="T56" fmla="*/ 6 w 168"/>
                <a:gd name="T57" fmla="*/ 68 h 98"/>
                <a:gd name="T58" fmla="*/ 6 w 168"/>
                <a:gd name="T59" fmla="*/ 68 h 98"/>
                <a:gd name="T60" fmla="*/ 88 w 168"/>
                <a:gd name="T61" fmla="*/ 0 h 98"/>
                <a:gd name="T62" fmla="*/ 88 w 168"/>
                <a:gd name="T63" fmla="*/ 0 h 98"/>
                <a:gd name="T64" fmla="*/ 164 w 168"/>
                <a:gd name="T65" fmla="*/ 70 h 98"/>
                <a:gd name="T66" fmla="*/ 164 w 168"/>
                <a:gd name="T67" fmla="*/ 7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98">
                  <a:moveTo>
                    <a:pt x="164" y="70"/>
                  </a:moveTo>
                  <a:lnTo>
                    <a:pt x="164" y="70"/>
                  </a:lnTo>
                  <a:lnTo>
                    <a:pt x="168" y="76"/>
                  </a:lnTo>
                  <a:lnTo>
                    <a:pt x="168" y="82"/>
                  </a:lnTo>
                  <a:lnTo>
                    <a:pt x="166" y="88"/>
                  </a:lnTo>
                  <a:lnTo>
                    <a:pt x="162" y="94"/>
                  </a:lnTo>
                  <a:lnTo>
                    <a:pt x="162" y="94"/>
                  </a:lnTo>
                  <a:lnTo>
                    <a:pt x="162" y="94"/>
                  </a:lnTo>
                  <a:lnTo>
                    <a:pt x="156" y="96"/>
                  </a:lnTo>
                  <a:lnTo>
                    <a:pt x="150" y="98"/>
                  </a:lnTo>
                  <a:lnTo>
                    <a:pt x="144" y="96"/>
                  </a:lnTo>
                  <a:lnTo>
                    <a:pt x="138" y="92"/>
                  </a:lnTo>
                  <a:lnTo>
                    <a:pt x="138" y="92"/>
                  </a:lnTo>
                  <a:lnTo>
                    <a:pt x="138" y="92"/>
                  </a:lnTo>
                  <a:lnTo>
                    <a:pt x="86" y="44"/>
                  </a:lnTo>
                  <a:lnTo>
                    <a:pt x="86" y="44"/>
                  </a:lnTo>
                  <a:lnTo>
                    <a:pt x="30" y="90"/>
                  </a:lnTo>
                  <a:lnTo>
                    <a:pt x="30" y="90"/>
                  </a:lnTo>
                  <a:lnTo>
                    <a:pt x="24" y="94"/>
                  </a:lnTo>
                  <a:lnTo>
                    <a:pt x="18" y="96"/>
                  </a:lnTo>
                  <a:lnTo>
                    <a:pt x="12" y="94"/>
                  </a:lnTo>
                  <a:lnTo>
                    <a:pt x="6" y="90"/>
                  </a:lnTo>
                  <a:lnTo>
                    <a:pt x="6" y="90"/>
                  </a:lnTo>
                  <a:lnTo>
                    <a:pt x="6" y="90"/>
                  </a:lnTo>
                  <a:lnTo>
                    <a:pt x="2" y="86"/>
                  </a:lnTo>
                  <a:lnTo>
                    <a:pt x="0" y="80"/>
                  </a:lnTo>
                  <a:lnTo>
                    <a:pt x="2" y="74"/>
                  </a:lnTo>
                  <a:lnTo>
                    <a:pt x="6" y="68"/>
                  </a:lnTo>
                  <a:lnTo>
                    <a:pt x="6" y="68"/>
                  </a:lnTo>
                  <a:lnTo>
                    <a:pt x="6" y="68"/>
                  </a:lnTo>
                  <a:lnTo>
                    <a:pt x="88" y="0"/>
                  </a:lnTo>
                  <a:lnTo>
                    <a:pt x="88" y="0"/>
                  </a:lnTo>
                  <a:lnTo>
                    <a:pt x="164" y="70"/>
                  </a:lnTo>
                  <a:lnTo>
                    <a:pt x="164"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9"/>
            <p:cNvSpPr>
              <a:spLocks/>
            </p:cNvSpPr>
            <p:nvPr/>
          </p:nvSpPr>
          <p:spPr bwMode="auto">
            <a:xfrm>
              <a:off x="5205413" y="96838"/>
              <a:ext cx="247650" cy="1708150"/>
            </a:xfrm>
            <a:custGeom>
              <a:avLst/>
              <a:gdLst>
                <a:gd name="T0" fmla="*/ 88 w 156"/>
                <a:gd name="T1" fmla="*/ 802 h 1076"/>
                <a:gd name="T2" fmla="*/ 118 w 156"/>
                <a:gd name="T3" fmla="*/ 774 h 1076"/>
                <a:gd name="T4" fmla="*/ 120 w 156"/>
                <a:gd name="T5" fmla="*/ 760 h 1076"/>
                <a:gd name="T6" fmla="*/ 112 w 156"/>
                <a:gd name="T7" fmla="*/ 734 h 1076"/>
                <a:gd name="T8" fmla="*/ 88 w 156"/>
                <a:gd name="T9" fmla="*/ 344 h 1076"/>
                <a:gd name="T10" fmla="*/ 112 w 156"/>
                <a:gd name="T11" fmla="*/ 330 h 1076"/>
                <a:gd name="T12" fmla="*/ 120 w 156"/>
                <a:gd name="T13" fmla="*/ 304 h 1076"/>
                <a:gd name="T14" fmla="*/ 118 w 156"/>
                <a:gd name="T15" fmla="*/ 290 h 1076"/>
                <a:gd name="T16" fmla="*/ 88 w 156"/>
                <a:gd name="T17" fmla="*/ 262 h 1076"/>
                <a:gd name="T18" fmla="*/ 102 w 156"/>
                <a:gd name="T19" fmla="*/ 154 h 1076"/>
                <a:gd name="T20" fmla="*/ 136 w 156"/>
                <a:gd name="T21" fmla="*/ 130 h 1076"/>
                <a:gd name="T22" fmla="*/ 156 w 156"/>
                <a:gd name="T23" fmla="*/ 94 h 1076"/>
                <a:gd name="T24" fmla="*/ 156 w 156"/>
                <a:gd name="T25" fmla="*/ 62 h 1076"/>
                <a:gd name="T26" fmla="*/ 134 w 156"/>
                <a:gd name="T27" fmla="*/ 22 h 1076"/>
                <a:gd name="T28" fmla="*/ 94 w 156"/>
                <a:gd name="T29" fmla="*/ 2 h 1076"/>
                <a:gd name="T30" fmla="*/ 62 w 156"/>
                <a:gd name="T31" fmla="*/ 2 h 1076"/>
                <a:gd name="T32" fmla="*/ 22 w 156"/>
                <a:gd name="T33" fmla="*/ 22 h 1076"/>
                <a:gd name="T34" fmla="*/ 2 w 156"/>
                <a:gd name="T35" fmla="*/ 62 h 1076"/>
                <a:gd name="T36" fmla="*/ 0 w 156"/>
                <a:gd name="T37" fmla="*/ 94 h 1076"/>
                <a:gd name="T38" fmla="*/ 20 w 156"/>
                <a:gd name="T39" fmla="*/ 132 h 1076"/>
                <a:gd name="T40" fmla="*/ 56 w 156"/>
                <a:gd name="T41" fmla="*/ 154 h 1076"/>
                <a:gd name="T42" fmla="*/ 70 w 156"/>
                <a:gd name="T43" fmla="*/ 262 h 1076"/>
                <a:gd name="T44" fmla="*/ 50 w 156"/>
                <a:gd name="T45" fmla="*/ 272 h 1076"/>
                <a:gd name="T46" fmla="*/ 38 w 156"/>
                <a:gd name="T47" fmla="*/ 290 h 1076"/>
                <a:gd name="T48" fmla="*/ 36 w 156"/>
                <a:gd name="T49" fmla="*/ 304 h 1076"/>
                <a:gd name="T50" fmla="*/ 42 w 156"/>
                <a:gd name="T51" fmla="*/ 324 h 1076"/>
                <a:gd name="T52" fmla="*/ 56 w 156"/>
                <a:gd name="T53" fmla="*/ 340 h 1076"/>
                <a:gd name="T54" fmla="*/ 70 w 156"/>
                <a:gd name="T55" fmla="*/ 718 h 1076"/>
                <a:gd name="T56" fmla="*/ 56 w 156"/>
                <a:gd name="T57" fmla="*/ 724 h 1076"/>
                <a:gd name="T58" fmla="*/ 42 w 156"/>
                <a:gd name="T59" fmla="*/ 738 h 1076"/>
                <a:gd name="T60" fmla="*/ 36 w 156"/>
                <a:gd name="T61" fmla="*/ 760 h 1076"/>
                <a:gd name="T62" fmla="*/ 38 w 156"/>
                <a:gd name="T63" fmla="*/ 774 h 1076"/>
                <a:gd name="T64" fmla="*/ 50 w 156"/>
                <a:gd name="T65" fmla="*/ 792 h 1076"/>
                <a:gd name="T66" fmla="*/ 70 w 156"/>
                <a:gd name="T67" fmla="*/ 802 h 1076"/>
                <a:gd name="T68" fmla="*/ 56 w 156"/>
                <a:gd name="T69" fmla="*/ 922 h 1076"/>
                <a:gd name="T70" fmla="*/ 20 w 156"/>
                <a:gd name="T71" fmla="*/ 944 h 1076"/>
                <a:gd name="T72" fmla="*/ 0 w 156"/>
                <a:gd name="T73" fmla="*/ 982 h 1076"/>
                <a:gd name="T74" fmla="*/ 2 w 156"/>
                <a:gd name="T75" fmla="*/ 1014 h 1076"/>
                <a:gd name="T76" fmla="*/ 22 w 156"/>
                <a:gd name="T77" fmla="*/ 1054 h 1076"/>
                <a:gd name="T78" fmla="*/ 62 w 156"/>
                <a:gd name="T79" fmla="*/ 1074 h 1076"/>
                <a:gd name="T80" fmla="*/ 94 w 156"/>
                <a:gd name="T81" fmla="*/ 1074 h 1076"/>
                <a:gd name="T82" fmla="*/ 134 w 156"/>
                <a:gd name="T83" fmla="*/ 1054 h 1076"/>
                <a:gd name="T84" fmla="*/ 156 w 156"/>
                <a:gd name="T85" fmla="*/ 1014 h 1076"/>
                <a:gd name="T86" fmla="*/ 156 w 156"/>
                <a:gd name="T87" fmla="*/ 982 h 1076"/>
                <a:gd name="T88" fmla="*/ 136 w 156"/>
                <a:gd name="T89" fmla="*/ 946 h 1076"/>
                <a:gd name="T90" fmla="*/ 102 w 156"/>
                <a:gd name="T91" fmla="*/ 922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 h="1076">
                  <a:moveTo>
                    <a:pt x="88" y="920"/>
                  </a:moveTo>
                  <a:lnTo>
                    <a:pt x="88" y="802"/>
                  </a:lnTo>
                  <a:lnTo>
                    <a:pt x="88" y="802"/>
                  </a:lnTo>
                  <a:lnTo>
                    <a:pt x="102" y="796"/>
                  </a:lnTo>
                  <a:lnTo>
                    <a:pt x="112" y="786"/>
                  </a:lnTo>
                  <a:lnTo>
                    <a:pt x="118" y="774"/>
                  </a:lnTo>
                  <a:lnTo>
                    <a:pt x="120" y="768"/>
                  </a:lnTo>
                  <a:lnTo>
                    <a:pt x="120" y="760"/>
                  </a:lnTo>
                  <a:lnTo>
                    <a:pt x="120" y="760"/>
                  </a:lnTo>
                  <a:lnTo>
                    <a:pt x="120" y="752"/>
                  </a:lnTo>
                  <a:lnTo>
                    <a:pt x="118" y="746"/>
                  </a:lnTo>
                  <a:lnTo>
                    <a:pt x="112" y="734"/>
                  </a:lnTo>
                  <a:lnTo>
                    <a:pt x="102" y="724"/>
                  </a:lnTo>
                  <a:lnTo>
                    <a:pt x="88" y="720"/>
                  </a:lnTo>
                  <a:lnTo>
                    <a:pt x="88" y="344"/>
                  </a:lnTo>
                  <a:lnTo>
                    <a:pt x="88" y="344"/>
                  </a:lnTo>
                  <a:lnTo>
                    <a:pt x="102" y="340"/>
                  </a:lnTo>
                  <a:lnTo>
                    <a:pt x="112" y="330"/>
                  </a:lnTo>
                  <a:lnTo>
                    <a:pt x="118" y="318"/>
                  </a:lnTo>
                  <a:lnTo>
                    <a:pt x="120" y="310"/>
                  </a:lnTo>
                  <a:lnTo>
                    <a:pt x="120" y="304"/>
                  </a:lnTo>
                  <a:lnTo>
                    <a:pt x="120" y="304"/>
                  </a:lnTo>
                  <a:lnTo>
                    <a:pt x="120" y="296"/>
                  </a:lnTo>
                  <a:lnTo>
                    <a:pt x="118" y="290"/>
                  </a:lnTo>
                  <a:lnTo>
                    <a:pt x="112" y="278"/>
                  </a:lnTo>
                  <a:lnTo>
                    <a:pt x="102" y="268"/>
                  </a:lnTo>
                  <a:lnTo>
                    <a:pt x="88" y="262"/>
                  </a:lnTo>
                  <a:lnTo>
                    <a:pt x="88" y="156"/>
                  </a:lnTo>
                  <a:lnTo>
                    <a:pt x="88" y="156"/>
                  </a:lnTo>
                  <a:lnTo>
                    <a:pt x="102" y="154"/>
                  </a:lnTo>
                  <a:lnTo>
                    <a:pt x="116" y="148"/>
                  </a:lnTo>
                  <a:lnTo>
                    <a:pt x="126" y="140"/>
                  </a:lnTo>
                  <a:lnTo>
                    <a:pt x="136" y="130"/>
                  </a:lnTo>
                  <a:lnTo>
                    <a:pt x="146" y="120"/>
                  </a:lnTo>
                  <a:lnTo>
                    <a:pt x="152" y="106"/>
                  </a:lnTo>
                  <a:lnTo>
                    <a:pt x="156" y="94"/>
                  </a:lnTo>
                  <a:lnTo>
                    <a:pt x="156" y="78"/>
                  </a:lnTo>
                  <a:lnTo>
                    <a:pt x="156" y="78"/>
                  </a:lnTo>
                  <a:lnTo>
                    <a:pt x="156" y="62"/>
                  </a:lnTo>
                  <a:lnTo>
                    <a:pt x="150" y="48"/>
                  </a:lnTo>
                  <a:lnTo>
                    <a:pt x="144" y="34"/>
                  </a:lnTo>
                  <a:lnTo>
                    <a:pt x="134" y="22"/>
                  </a:lnTo>
                  <a:lnTo>
                    <a:pt x="122" y="14"/>
                  </a:lnTo>
                  <a:lnTo>
                    <a:pt x="108" y="6"/>
                  </a:lnTo>
                  <a:lnTo>
                    <a:pt x="94" y="2"/>
                  </a:lnTo>
                  <a:lnTo>
                    <a:pt x="78" y="0"/>
                  </a:lnTo>
                  <a:lnTo>
                    <a:pt x="78" y="0"/>
                  </a:lnTo>
                  <a:lnTo>
                    <a:pt x="62" y="2"/>
                  </a:lnTo>
                  <a:lnTo>
                    <a:pt x="48" y="6"/>
                  </a:lnTo>
                  <a:lnTo>
                    <a:pt x="34" y="14"/>
                  </a:lnTo>
                  <a:lnTo>
                    <a:pt x="22" y="22"/>
                  </a:lnTo>
                  <a:lnTo>
                    <a:pt x="12" y="34"/>
                  </a:lnTo>
                  <a:lnTo>
                    <a:pt x="6" y="48"/>
                  </a:lnTo>
                  <a:lnTo>
                    <a:pt x="2" y="62"/>
                  </a:lnTo>
                  <a:lnTo>
                    <a:pt x="0" y="78"/>
                  </a:lnTo>
                  <a:lnTo>
                    <a:pt x="0" y="78"/>
                  </a:lnTo>
                  <a:lnTo>
                    <a:pt x="0" y="94"/>
                  </a:lnTo>
                  <a:lnTo>
                    <a:pt x="4" y="108"/>
                  </a:lnTo>
                  <a:lnTo>
                    <a:pt x="12" y="120"/>
                  </a:lnTo>
                  <a:lnTo>
                    <a:pt x="20" y="132"/>
                  </a:lnTo>
                  <a:lnTo>
                    <a:pt x="30" y="140"/>
                  </a:lnTo>
                  <a:lnTo>
                    <a:pt x="42" y="148"/>
                  </a:lnTo>
                  <a:lnTo>
                    <a:pt x="56" y="154"/>
                  </a:lnTo>
                  <a:lnTo>
                    <a:pt x="70" y="156"/>
                  </a:lnTo>
                  <a:lnTo>
                    <a:pt x="70" y="262"/>
                  </a:lnTo>
                  <a:lnTo>
                    <a:pt x="70" y="262"/>
                  </a:lnTo>
                  <a:lnTo>
                    <a:pt x="64" y="264"/>
                  </a:lnTo>
                  <a:lnTo>
                    <a:pt x="56" y="268"/>
                  </a:lnTo>
                  <a:lnTo>
                    <a:pt x="50" y="272"/>
                  </a:lnTo>
                  <a:lnTo>
                    <a:pt x="46" y="276"/>
                  </a:lnTo>
                  <a:lnTo>
                    <a:pt x="42" y="282"/>
                  </a:lnTo>
                  <a:lnTo>
                    <a:pt x="38" y="290"/>
                  </a:lnTo>
                  <a:lnTo>
                    <a:pt x="36" y="296"/>
                  </a:lnTo>
                  <a:lnTo>
                    <a:pt x="36" y="304"/>
                  </a:lnTo>
                  <a:lnTo>
                    <a:pt x="36" y="304"/>
                  </a:lnTo>
                  <a:lnTo>
                    <a:pt x="36" y="312"/>
                  </a:lnTo>
                  <a:lnTo>
                    <a:pt x="38" y="318"/>
                  </a:lnTo>
                  <a:lnTo>
                    <a:pt x="42" y="324"/>
                  </a:lnTo>
                  <a:lnTo>
                    <a:pt x="46" y="330"/>
                  </a:lnTo>
                  <a:lnTo>
                    <a:pt x="50" y="336"/>
                  </a:lnTo>
                  <a:lnTo>
                    <a:pt x="56" y="340"/>
                  </a:lnTo>
                  <a:lnTo>
                    <a:pt x="64" y="344"/>
                  </a:lnTo>
                  <a:lnTo>
                    <a:pt x="70" y="346"/>
                  </a:lnTo>
                  <a:lnTo>
                    <a:pt x="70" y="718"/>
                  </a:lnTo>
                  <a:lnTo>
                    <a:pt x="70" y="718"/>
                  </a:lnTo>
                  <a:lnTo>
                    <a:pt x="64" y="720"/>
                  </a:lnTo>
                  <a:lnTo>
                    <a:pt x="56" y="724"/>
                  </a:lnTo>
                  <a:lnTo>
                    <a:pt x="50" y="728"/>
                  </a:lnTo>
                  <a:lnTo>
                    <a:pt x="46" y="734"/>
                  </a:lnTo>
                  <a:lnTo>
                    <a:pt x="42" y="738"/>
                  </a:lnTo>
                  <a:lnTo>
                    <a:pt x="38" y="746"/>
                  </a:lnTo>
                  <a:lnTo>
                    <a:pt x="36" y="752"/>
                  </a:lnTo>
                  <a:lnTo>
                    <a:pt x="36" y="760"/>
                  </a:lnTo>
                  <a:lnTo>
                    <a:pt x="36" y="760"/>
                  </a:lnTo>
                  <a:lnTo>
                    <a:pt x="36" y="768"/>
                  </a:lnTo>
                  <a:lnTo>
                    <a:pt x="38" y="774"/>
                  </a:lnTo>
                  <a:lnTo>
                    <a:pt x="42" y="782"/>
                  </a:lnTo>
                  <a:lnTo>
                    <a:pt x="46" y="788"/>
                  </a:lnTo>
                  <a:lnTo>
                    <a:pt x="50" y="792"/>
                  </a:lnTo>
                  <a:lnTo>
                    <a:pt x="56" y="796"/>
                  </a:lnTo>
                  <a:lnTo>
                    <a:pt x="64" y="800"/>
                  </a:lnTo>
                  <a:lnTo>
                    <a:pt x="70" y="802"/>
                  </a:lnTo>
                  <a:lnTo>
                    <a:pt x="70" y="920"/>
                  </a:lnTo>
                  <a:lnTo>
                    <a:pt x="70" y="920"/>
                  </a:lnTo>
                  <a:lnTo>
                    <a:pt x="56" y="922"/>
                  </a:lnTo>
                  <a:lnTo>
                    <a:pt x="42" y="928"/>
                  </a:lnTo>
                  <a:lnTo>
                    <a:pt x="30" y="936"/>
                  </a:lnTo>
                  <a:lnTo>
                    <a:pt x="20" y="944"/>
                  </a:lnTo>
                  <a:lnTo>
                    <a:pt x="12" y="956"/>
                  </a:lnTo>
                  <a:lnTo>
                    <a:pt x="4" y="968"/>
                  </a:lnTo>
                  <a:lnTo>
                    <a:pt x="0" y="982"/>
                  </a:lnTo>
                  <a:lnTo>
                    <a:pt x="0" y="998"/>
                  </a:lnTo>
                  <a:lnTo>
                    <a:pt x="0" y="998"/>
                  </a:lnTo>
                  <a:lnTo>
                    <a:pt x="2" y="1014"/>
                  </a:lnTo>
                  <a:lnTo>
                    <a:pt x="6" y="1028"/>
                  </a:lnTo>
                  <a:lnTo>
                    <a:pt x="12" y="1042"/>
                  </a:lnTo>
                  <a:lnTo>
                    <a:pt x="22" y="1054"/>
                  </a:lnTo>
                  <a:lnTo>
                    <a:pt x="34" y="1062"/>
                  </a:lnTo>
                  <a:lnTo>
                    <a:pt x="48" y="1070"/>
                  </a:lnTo>
                  <a:lnTo>
                    <a:pt x="62" y="1074"/>
                  </a:lnTo>
                  <a:lnTo>
                    <a:pt x="78" y="1076"/>
                  </a:lnTo>
                  <a:lnTo>
                    <a:pt x="78" y="1076"/>
                  </a:lnTo>
                  <a:lnTo>
                    <a:pt x="94" y="1074"/>
                  </a:lnTo>
                  <a:lnTo>
                    <a:pt x="108" y="1070"/>
                  </a:lnTo>
                  <a:lnTo>
                    <a:pt x="122" y="1062"/>
                  </a:lnTo>
                  <a:lnTo>
                    <a:pt x="134" y="1054"/>
                  </a:lnTo>
                  <a:lnTo>
                    <a:pt x="144" y="1042"/>
                  </a:lnTo>
                  <a:lnTo>
                    <a:pt x="150" y="1028"/>
                  </a:lnTo>
                  <a:lnTo>
                    <a:pt x="156" y="1014"/>
                  </a:lnTo>
                  <a:lnTo>
                    <a:pt x="156" y="998"/>
                  </a:lnTo>
                  <a:lnTo>
                    <a:pt x="156" y="998"/>
                  </a:lnTo>
                  <a:lnTo>
                    <a:pt x="156" y="982"/>
                  </a:lnTo>
                  <a:lnTo>
                    <a:pt x="152" y="970"/>
                  </a:lnTo>
                  <a:lnTo>
                    <a:pt x="146" y="956"/>
                  </a:lnTo>
                  <a:lnTo>
                    <a:pt x="136" y="946"/>
                  </a:lnTo>
                  <a:lnTo>
                    <a:pt x="126" y="936"/>
                  </a:lnTo>
                  <a:lnTo>
                    <a:pt x="116" y="928"/>
                  </a:lnTo>
                  <a:lnTo>
                    <a:pt x="102" y="922"/>
                  </a:lnTo>
                  <a:lnTo>
                    <a:pt x="88" y="920"/>
                  </a:lnTo>
                  <a:lnTo>
                    <a:pt x="88" y="9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0"/>
            <p:cNvSpPr>
              <a:spLocks/>
            </p:cNvSpPr>
            <p:nvPr/>
          </p:nvSpPr>
          <p:spPr bwMode="auto">
            <a:xfrm>
              <a:off x="5059363" y="887413"/>
              <a:ext cx="174625" cy="244475"/>
            </a:xfrm>
            <a:custGeom>
              <a:avLst/>
              <a:gdLst>
                <a:gd name="T0" fmla="*/ 70 w 110"/>
                <a:gd name="T1" fmla="*/ 146 h 154"/>
                <a:gd name="T2" fmla="*/ 70 w 110"/>
                <a:gd name="T3" fmla="*/ 146 h 154"/>
                <a:gd name="T4" fmla="*/ 66 w 110"/>
                <a:gd name="T5" fmla="*/ 152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2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10 h 154"/>
                <a:gd name="T44" fmla="*/ 0 w 110"/>
                <a:gd name="T45" fmla="*/ 10 h 154"/>
                <a:gd name="T46" fmla="*/ 0 w 110"/>
                <a:gd name="T47" fmla="*/ 10 h 154"/>
                <a:gd name="T48" fmla="*/ 4 w 110"/>
                <a:gd name="T49" fmla="*/ 4 h 154"/>
                <a:gd name="T50" fmla="*/ 10 w 110"/>
                <a:gd name="T51" fmla="*/ 2 h 154"/>
                <a:gd name="T52" fmla="*/ 16 w 110"/>
                <a:gd name="T53" fmla="*/ 0 h 154"/>
                <a:gd name="T54" fmla="*/ 22 w 110"/>
                <a:gd name="T55" fmla="*/ 2 h 154"/>
                <a:gd name="T56" fmla="*/ 22 w 110"/>
                <a:gd name="T57" fmla="*/ 2 h 154"/>
                <a:gd name="T58" fmla="*/ 22 w 110"/>
                <a:gd name="T59" fmla="*/ 2 h 154"/>
                <a:gd name="T60" fmla="*/ 110 w 110"/>
                <a:gd name="T61" fmla="*/ 54 h 154"/>
                <a:gd name="T62" fmla="*/ 110 w 110"/>
                <a:gd name="T63" fmla="*/ 54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2"/>
                  </a:lnTo>
                  <a:lnTo>
                    <a:pt x="62" y="154"/>
                  </a:lnTo>
                  <a:lnTo>
                    <a:pt x="56" y="154"/>
                  </a:lnTo>
                  <a:lnTo>
                    <a:pt x="50" y="152"/>
                  </a:lnTo>
                  <a:lnTo>
                    <a:pt x="50" y="152"/>
                  </a:lnTo>
                  <a:lnTo>
                    <a:pt x="50" y="152"/>
                  </a:lnTo>
                  <a:lnTo>
                    <a:pt x="46" y="148"/>
                  </a:lnTo>
                  <a:lnTo>
                    <a:pt x="42" y="142"/>
                  </a:lnTo>
                  <a:lnTo>
                    <a:pt x="42" y="136"/>
                  </a:lnTo>
                  <a:lnTo>
                    <a:pt x="42" y="130"/>
                  </a:lnTo>
                  <a:lnTo>
                    <a:pt x="42" y="130"/>
                  </a:lnTo>
                  <a:lnTo>
                    <a:pt x="42" y="130"/>
                  </a:lnTo>
                  <a:lnTo>
                    <a:pt x="70" y="66"/>
                  </a:lnTo>
                  <a:lnTo>
                    <a:pt x="70" y="66"/>
                  </a:lnTo>
                  <a:lnTo>
                    <a:pt x="8" y="32"/>
                  </a:lnTo>
                  <a:lnTo>
                    <a:pt x="8" y="32"/>
                  </a:lnTo>
                  <a:lnTo>
                    <a:pt x="4" y="28"/>
                  </a:lnTo>
                  <a:lnTo>
                    <a:pt x="0" y="22"/>
                  </a:lnTo>
                  <a:lnTo>
                    <a:pt x="0" y="16"/>
                  </a:lnTo>
                  <a:lnTo>
                    <a:pt x="0" y="10"/>
                  </a:lnTo>
                  <a:lnTo>
                    <a:pt x="0" y="10"/>
                  </a:lnTo>
                  <a:lnTo>
                    <a:pt x="0" y="10"/>
                  </a:lnTo>
                  <a:lnTo>
                    <a:pt x="4" y="4"/>
                  </a:lnTo>
                  <a:lnTo>
                    <a:pt x="10" y="2"/>
                  </a:lnTo>
                  <a:lnTo>
                    <a:pt x="16" y="0"/>
                  </a:lnTo>
                  <a:lnTo>
                    <a:pt x="22" y="2"/>
                  </a:lnTo>
                  <a:lnTo>
                    <a:pt x="22" y="2"/>
                  </a:lnTo>
                  <a:lnTo>
                    <a:pt x="22" y="2"/>
                  </a:lnTo>
                  <a:lnTo>
                    <a:pt x="110" y="54"/>
                  </a:lnTo>
                  <a:lnTo>
                    <a:pt x="110" y="54"/>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1"/>
            <p:cNvSpPr>
              <a:spLocks/>
            </p:cNvSpPr>
            <p:nvPr/>
          </p:nvSpPr>
          <p:spPr bwMode="auto">
            <a:xfrm>
              <a:off x="4767263" y="998538"/>
              <a:ext cx="174625" cy="244475"/>
            </a:xfrm>
            <a:custGeom>
              <a:avLst/>
              <a:gdLst>
                <a:gd name="T0" fmla="*/ 70 w 110"/>
                <a:gd name="T1" fmla="*/ 146 h 154"/>
                <a:gd name="T2" fmla="*/ 70 w 110"/>
                <a:gd name="T3" fmla="*/ 146 h 154"/>
                <a:gd name="T4" fmla="*/ 66 w 110"/>
                <a:gd name="T5" fmla="*/ 150 h 154"/>
                <a:gd name="T6" fmla="*/ 62 w 110"/>
                <a:gd name="T7" fmla="*/ 154 h 154"/>
                <a:gd name="T8" fmla="*/ 56 w 110"/>
                <a:gd name="T9" fmla="*/ 154 h 154"/>
                <a:gd name="T10" fmla="*/ 50 w 110"/>
                <a:gd name="T11" fmla="*/ 152 h 154"/>
                <a:gd name="T12" fmla="*/ 50 w 110"/>
                <a:gd name="T13" fmla="*/ 152 h 154"/>
                <a:gd name="T14" fmla="*/ 50 w 110"/>
                <a:gd name="T15" fmla="*/ 152 h 154"/>
                <a:gd name="T16" fmla="*/ 46 w 110"/>
                <a:gd name="T17" fmla="*/ 148 h 154"/>
                <a:gd name="T18" fmla="*/ 42 w 110"/>
                <a:gd name="T19" fmla="*/ 142 h 154"/>
                <a:gd name="T20" fmla="*/ 40 w 110"/>
                <a:gd name="T21" fmla="*/ 136 h 154"/>
                <a:gd name="T22" fmla="*/ 42 w 110"/>
                <a:gd name="T23" fmla="*/ 130 h 154"/>
                <a:gd name="T24" fmla="*/ 42 w 110"/>
                <a:gd name="T25" fmla="*/ 130 h 154"/>
                <a:gd name="T26" fmla="*/ 42 w 110"/>
                <a:gd name="T27" fmla="*/ 130 h 154"/>
                <a:gd name="T28" fmla="*/ 70 w 110"/>
                <a:gd name="T29" fmla="*/ 66 h 154"/>
                <a:gd name="T30" fmla="*/ 70 w 110"/>
                <a:gd name="T31" fmla="*/ 66 h 154"/>
                <a:gd name="T32" fmla="*/ 8 w 110"/>
                <a:gd name="T33" fmla="*/ 32 h 154"/>
                <a:gd name="T34" fmla="*/ 8 w 110"/>
                <a:gd name="T35" fmla="*/ 32 h 154"/>
                <a:gd name="T36" fmla="*/ 4 w 110"/>
                <a:gd name="T37" fmla="*/ 28 h 154"/>
                <a:gd name="T38" fmla="*/ 0 w 110"/>
                <a:gd name="T39" fmla="*/ 22 h 154"/>
                <a:gd name="T40" fmla="*/ 0 w 110"/>
                <a:gd name="T41" fmla="*/ 16 h 154"/>
                <a:gd name="T42" fmla="*/ 0 w 110"/>
                <a:gd name="T43" fmla="*/ 8 h 154"/>
                <a:gd name="T44" fmla="*/ 0 w 110"/>
                <a:gd name="T45" fmla="*/ 8 h 154"/>
                <a:gd name="T46" fmla="*/ 0 w 110"/>
                <a:gd name="T47" fmla="*/ 8 h 154"/>
                <a:gd name="T48" fmla="*/ 4 w 110"/>
                <a:gd name="T49" fmla="*/ 4 h 154"/>
                <a:gd name="T50" fmla="*/ 10 w 110"/>
                <a:gd name="T51" fmla="*/ 0 h 154"/>
                <a:gd name="T52" fmla="*/ 14 w 110"/>
                <a:gd name="T53" fmla="*/ 0 h 154"/>
                <a:gd name="T54" fmla="*/ 20 w 110"/>
                <a:gd name="T55" fmla="*/ 2 h 154"/>
                <a:gd name="T56" fmla="*/ 20 w 110"/>
                <a:gd name="T57" fmla="*/ 2 h 154"/>
                <a:gd name="T58" fmla="*/ 20 w 110"/>
                <a:gd name="T59" fmla="*/ 2 h 154"/>
                <a:gd name="T60" fmla="*/ 110 w 110"/>
                <a:gd name="T61" fmla="*/ 52 h 154"/>
                <a:gd name="T62" fmla="*/ 110 w 110"/>
                <a:gd name="T63" fmla="*/ 52 h 154"/>
                <a:gd name="T64" fmla="*/ 70 w 110"/>
                <a:gd name="T65" fmla="*/ 146 h 154"/>
                <a:gd name="T66" fmla="*/ 70 w 110"/>
                <a:gd name="T67" fmla="*/ 14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70" y="146"/>
                  </a:moveTo>
                  <a:lnTo>
                    <a:pt x="70" y="146"/>
                  </a:lnTo>
                  <a:lnTo>
                    <a:pt x="66" y="150"/>
                  </a:lnTo>
                  <a:lnTo>
                    <a:pt x="62" y="154"/>
                  </a:lnTo>
                  <a:lnTo>
                    <a:pt x="56" y="154"/>
                  </a:lnTo>
                  <a:lnTo>
                    <a:pt x="50" y="152"/>
                  </a:lnTo>
                  <a:lnTo>
                    <a:pt x="50" y="152"/>
                  </a:lnTo>
                  <a:lnTo>
                    <a:pt x="50" y="152"/>
                  </a:lnTo>
                  <a:lnTo>
                    <a:pt x="46" y="148"/>
                  </a:lnTo>
                  <a:lnTo>
                    <a:pt x="42" y="142"/>
                  </a:lnTo>
                  <a:lnTo>
                    <a:pt x="40" y="136"/>
                  </a:lnTo>
                  <a:lnTo>
                    <a:pt x="42" y="130"/>
                  </a:lnTo>
                  <a:lnTo>
                    <a:pt x="42" y="130"/>
                  </a:lnTo>
                  <a:lnTo>
                    <a:pt x="42" y="130"/>
                  </a:lnTo>
                  <a:lnTo>
                    <a:pt x="70" y="66"/>
                  </a:lnTo>
                  <a:lnTo>
                    <a:pt x="70" y="66"/>
                  </a:lnTo>
                  <a:lnTo>
                    <a:pt x="8" y="32"/>
                  </a:lnTo>
                  <a:lnTo>
                    <a:pt x="8" y="32"/>
                  </a:lnTo>
                  <a:lnTo>
                    <a:pt x="4" y="28"/>
                  </a:lnTo>
                  <a:lnTo>
                    <a:pt x="0" y="22"/>
                  </a:lnTo>
                  <a:lnTo>
                    <a:pt x="0" y="16"/>
                  </a:lnTo>
                  <a:lnTo>
                    <a:pt x="0" y="8"/>
                  </a:lnTo>
                  <a:lnTo>
                    <a:pt x="0" y="8"/>
                  </a:lnTo>
                  <a:lnTo>
                    <a:pt x="0" y="8"/>
                  </a:lnTo>
                  <a:lnTo>
                    <a:pt x="4" y="4"/>
                  </a:lnTo>
                  <a:lnTo>
                    <a:pt x="10" y="0"/>
                  </a:lnTo>
                  <a:lnTo>
                    <a:pt x="14" y="0"/>
                  </a:lnTo>
                  <a:lnTo>
                    <a:pt x="20" y="2"/>
                  </a:lnTo>
                  <a:lnTo>
                    <a:pt x="20" y="2"/>
                  </a:lnTo>
                  <a:lnTo>
                    <a:pt x="20" y="2"/>
                  </a:lnTo>
                  <a:lnTo>
                    <a:pt x="110" y="52"/>
                  </a:lnTo>
                  <a:lnTo>
                    <a:pt x="110" y="52"/>
                  </a:lnTo>
                  <a:lnTo>
                    <a:pt x="70" y="146"/>
                  </a:lnTo>
                  <a:lnTo>
                    <a:pt x="70"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
            <p:cNvSpPr>
              <a:spLocks/>
            </p:cNvSpPr>
            <p:nvPr/>
          </p:nvSpPr>
          <p:spPr bwMode="auto">
            <a:xfrm>
              <a:off x="5465763" y="725488"/>
              <a:ext cx="174625" cy="244475"/>
            </a:xfrm>
            <a:custGeom>
              <a:avLst/>
              <a:gdLst>
                <a:gd name="T0" fmla="*/ 38 w 110"/>
                <a:gd name="T1" fmla="*/ 8 h 154"/>
                <a:gd name="T2" fmla="*/ 38 w 110"/>
                <a:gd name="T3" fmla="*/ 8 h 154"/>
                <a:gd name="T4" fmla="*/ 42 w 110"/>
                <a:gd name="T5" fmla="*/ 4 h 154"/>
                <a:gd name="T6" fmla="*/ 46 w 110"/>
                <a:gd name="T7" fmla="*/ 0 h 154"/>
                <a:gd name="T8" fmla="*/ 52 w 110"/>
                <a:gd name="T9" fmla="*/ 0 h 154"/>
                <a:gd name="T10" fmla="*/ 58 w 110"/>
                <a:gd name="T11" fmla="*/ 2 h 154"/>
                <a:gd name="T12" fmla="*/ 58 w 110"/>
                <a:gd name="T13" fmla="*/ 2 h 154"/>
                <a:gd name="T14" fmla="*/ 58 w 110"/>
                <a:gd name="T15" fmla="*/ 2 h 154"/>
                <a:gd name="T16" fmla="*/ 64 w 110"/>
                <a:gd name="T17" fmla="*/ 6 h 154"/>
                <a:gd name="T18" fmla="*/ 66 w 110"/>
                <a:gd name="T19" fmla="*/ 12 h 154"/>
                <a:gd name="T20" fmla="*/ 68 w 110"/>
                <a:gd name="T21" fmla="*/ 18 h 154"/>
                <a:gd name="T22" fmla="*/ 66 w 110"/>
                <a:gd name="T23" fmla="*/ 24 h 154"/>
                <a:gd name="T24" fmla="*/ 66 w 110"/>
                <a:gd name="T25" fmla="*/ 24 h 154"/>
                <a:gd name="T26" fmla="*/ 66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8 h 154"/>
                <a:gd name="T38" fmla="*/ 108 w 110"/>
                <a:gd name="T39" fmla="*/ 132 h 154"/>
                <a:gd name="T40" fmla="*/ 110 w 110"/>
                <a:gd name="T41" fmla="*/ 140 h 154"/>
                <a:gd name="T42" fmla="*/ 108 w 110"/>
                <a:gd name="T43" fmla="*/ 146 h 154"/>
                <a:gd name="T44" fmla="*/ 108 w 110"/>
                <a:gd name="T45" fmla="*/ 146 h 154"/>
                <a:gd name="T46" fmla="*/ 108 w 110"/>
                <a:gd name="T47" fmla="*/ 146 h 154"/>
                <a:gd name="T48" fmla="*/ 104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2 h 154"/>
                <a:gd name="T62" fmla="*/ 0 w 110"/>
                <a:gd name="T63" fmla="*/ 102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6" y="0"/>
                  </a:lnTo>
                  <a:lnTo>
                    <a:pt x="52" y="0"/>
                  </a:lnTo>
                  <a:lnTo>
                    <a:pt x="58" y="2"/>
                  </a:lnTo>
                  <a:lnTo>
                    <a:pt x="58" y="2"/>
                  </a:lnTo>
                  <a:lnTo>
                    <a:pt x="58" y="2"/>
                  </a:lnTo>
                  <a:lnTo>
                    <a:pt x="64" y="6"/>
                  </a:lnTo>
                  <a:lnTo>
                    <a:pt x="66" y="12"/>
                  </a:lnTo>
                  <a:lnTo>
                    <a:pt x="68" y="18"/>
                  </a:lnTo>
                  <a:lnTo>
                    <a:pt x="66" y="24"/>
                  </a:lnTo>
                  <a:lnTo>
                    <a:pt x="66" y="24"/>
                  </a:lnTo>
                  <a:lnTo>
                    <a:pt x="66" y="24"/>
                  </a:lnTo>
                  <a:lnTo>
                    <a:pt x="40" y="88"/>
                  </a:lnTo>
                  <a:lnTo>
                    <a:pt x="40" y="88"/>
                  </a:lnTo>
                  <a:lnTo>
                    <a:pt x="100" y="122"/>
                  </a:lnTo>
                  <a:lnTo>
                    <a:pt x="100" y="122"/>
                  </a:lnTo>
                  <a:lnTo>
                    <a:pt x="106" y="128"/>
                  </a:lnTo>
                  <a:lnTo>
                    <a:pt x="108" y="132"/>
                  </a:lnTo>
                  <a:lnTo>
                    <a:pt x="110" y="140"/>
                  </a:lnTo>
                  <a:lnTo>
                    <a:pt x="108" y="146"/>
                  </a:lnTo>
                  <a:lnTo>
                    <a:pt x="108" y="146"/>
                  </a:lnTo>
                  <a:lnTo>
                    <a:pt x="108" y="146"/>
                  </a:lnTo>
                  <a:lnTo>
                    <a:pt x="104" y="150"/>
                  </a:lnTo>
                  <a:lnTo>
                    <a:pt x="100" y="154"/>
                  </a:lnTo>
                  <a:lnTo>
                    <a:pt x="94" y="154"/>
                  </a:lnTo>
                  <a:lnTo>
                    <a:pt x="88" y="152"/>
                  </a:lnTo>
                  <a:lnTo>
                    <a:pt x="88" y="152"/>
                  </a:lnTo>
                  <a:lnTo>
                    <a:pt x="88" y="152"/>
                  </a:lnTo>
                  <a:lnTo>
                    <a:pt x="0" y="102"/>
                  </a:lnTo>
                  <a:lnTo>
                    <a:pt x="0" y="102"/>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3"/>
            <p:cNvSpPr>
              <a:spLocks/>
            </p:cNvSpPr>
            <p:nvPr/>
          </p:nvSpPr>
          <p:spPr bwMode="auto">
            <a:xfrm>
              <a:off x="5757863" y="617538"/>
              <a:ext cx="174625" cy="244475"/>
            </a:xfrm>
            <a:custGeom>
              <a:avLst/>
              <a:gdLst>
                <a:gd name="T0" fmla="*/ 38 w 110"/>
                <a:gd name="T1" fmla="*/ 8 h 154"/>
                <a:gd name="T2" fmla="*/ 38 w 110"/>
                <a:gd name="T3" fmla="*/ 8 h 154"/>
                <a:gd name="T4" fmla="*/ 42 w 110"/>
                <a:gd name="T5" fmla="*/ 4 h 154"/>
                <a:gd name="T6" fmla="*/ 48 w 110"/>
                <a:gd name="T7" fmla="*/ 0 h 154"/>
                <a:gd name="T8" fmla="*/ 54 w 110"/>
                <a:gd name="T9" fmla="*/ 0 h 154"/>
                <a:gd name="T10" fmla="*/ 60 w 110"/>
                <a:gd name="T11" fmla="*/ 2 h 154"/>
                <a:gd name="T12" fmla="*/ 60 w 110"/>
                <a:gd name="T13" fmla="*/ 2 h 154"/>
                <a:gd name="T14" fmla="*/ 60 w 110"/>
                <a:gd name="T15" fmla="*/ 2 h 154"/>
                <a:gd name="T16" fmla="*/ 64 w 110"/>
                <a:gd name="T17" fmla="*/ 6 h 154"/>
                <a:gd name="T18" fmla="*/ 68 w 110"/>
                <a:gd name="T19" fmla="*/ 12 h 154"/>
                <a:gd name="T20" fmla="*/ 68 w 110"/>
                <a:gd name="T21" fmla="*/ 18 h 154"/>
                <a:gd name="T22" fmla="*/ 68 w 110"/>
                <a:gd name="T23" fmla="*/ 24 h 154"/>
                <a:gd name="T24" fmla="*/ 68 w 110"/>
                <a:gd name="T25" fmla="*/ 24 h 154"/>
                <a:gd name="T26" fmla="*/ 68 w 110"/>
                <a:gd name="T27" fmla="*/ 24 h 154"/>
                <a:gd name="T28" fmla="*/ 40 w 110"/>
                <a:gd name="T29" fmla="*/ 88 h 154"/>
                <a:gd name="T30" fmla="*/ 40 w 110"/>
                <a:gd name="T31" fmla="*/ 88 h 154"/>
                <a:gd name="T32" fmla="*/ 100 w 110"/>
                <a:gd name="T33" fmla="*/ 122 h 154"/>
                <a:gd name="T34" fmla="*/ 100 w 110"/>
                <a:gd name="T35" fmla="*/ 122 h 154"/>
                <a:gd name="T36" fmla="*/ 106 w 110"/>
                <a:gd name="T37" fmla="*/ 126 h 154"/>
                <a:gd name="T38" fmla="*/ 108 w 110"/>
                <a:gd name="T39" fmla="*/ 132 h 154"/>
                <a:gd name="T40" fmla="*/ 110 w 110"/>
                <a:gd name="T41" fmla="*/ 138 h 154"/>
                <a:gd name="T42" fmla="*/ 108 w 110"/>
                <a:gd name="T43" fmla="*/ 146 h 154"/>
                <a:gd name="T44" fmla="*/ 108 w 110"/>
                <a:gd name="T45" fmla="*/ 146 h 154"/>
                <a:gd name="T46" fmla="*/ 108 w 110"/>
                <a:gd name="T47" fmla="*/ 146 h 154"/>
                <a:gd name="T48" fmla="*/ 106 w 110"/>
                <a:gd name="T49" fmla="*/ 150 h 154"/>
                <a:gd name="T50" fmla="*/ 100 w 110"/>
                <a:gd name="T51" fmla="*/ 154 h 154"/>
                <a:gd name="T52" fmla="*/ 94 w 110"/>
                <a:gd name="T53" fmla="*/ 154 h 154"/>
                <a:gd name="T54" fmla="*/ 88 w 110"/>
                <a:gd name="T55" fmla="*/ 152 h 154"/>
                <a:gd name="T56" fmla="*/ 88 w 110"/>
                <a:gd name="T57" fmla="*/ 152 h 154"/>
                <a:gd name="T58" fmla="*/ 88 w 110"/>
                <a:gd name="T59" fmla="*/ 152 h 154"/>
                <a:gd name="T60" fmla="*/ 0 w 110"/>
                <a:gd name="T61" fmla="*/ 100 h 154"/>
                <a:gd name="T62" fmla="*/ 0 w 110"/>
                <a:gd name="T63" fmla="*/ 100 h 154"/>
                <a:gd name="T64" fmla="*/ 38 w 110"/>
                <a:gd name="T65" fmla="*/ 8 h 154"/>
                <a:gd name="T66" fmla="*/ 38 w 110"/>
                <a:gd name="T67" fmla="*/ 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0" h="154">
                  <a:moveTo>
                    <a:pt x="38" y="8"/>
                  </a:moveTo>
                  <a:lnTo>
                    <a:pt x="38" y="8"/>
                  </a:lnTo>
                  <a:lnTo>
                    <a:pt x="42" y="4"/>
                  </a:lnTo>
                  <a:lnTo>
                    <a:pt x="48" y="0"/>
                  </a:lnTo>
                  <a:lnTo>
                    <a:pt x="54" y="0"/>
                  </a:lnTo>
                  <a:lnTo>
                    <a:pt x="60" y="2"/>
                  </a:lnTo>
                  <a:lnTo>
                    <a:pt x="60" y="2"/>
                  </a:lnTo>
                  <a:lnTo>
                    <a:pt x="60" y="2"/>
                  </a:lnTo>
                  <a:lnTo>
                    <a:pt x="64" y="6"/>
                  </a:lnTo>
                  <a:lnTo>
                    <a:pt x="68" y="12"/>
                  </a:lnTo>
                  <a:lnTo>
                    <a:pt x="68" y="18"/>
                  </a:lnTo>
                  <a:lnTo>
                    <a:pt x="68" y="24"/>
                  </a:lnTo>
                  <a:lnTo>
                    <a:pt x="68" y="24"/>
                  </a:lnTo>
                  <a:lnTo>
                    <a:pt x="68" y="24"/>
                  </a:lnTo>
                  <a:lnTo>
                    <a:pt x="40" y="88"/>
                  </a:lnTo>
                  <a:lnTo>
                    <a:pt x="40" y="88"/>
                  </a:lnTo>
                  <a:lnTo>
                    <a:pt x="100" y="122"/>
                  </a:lnTo>
                  <a:lnTo>
                    <a:pt x="100" y="122"/>
                  </a:lnTo>
                  <a:lnTo>
                    <a:pt x="106" y="126"/>
                  </a:lnTo>
                  <a:lnTo>
                    <a:pt x="108" y="132"/>
                  </a:lnTo>
                  <a:lnTo>
                    <a:pt x="110" y="138"/>
                  </a:lnTo>
                  <a:lnTo>
                    <a:pt x="108" y="146"/>
                  </a:lnTo>
                  <a:lnTo>
                    <a:pt x="108" y="146"/>
                  </a:lnTo>
                  <a:lnTo>
                    <a:pt x="108" y="146"/>
                  </a:lnTo>
                  <a:lnTo>
                    <a:pt x="106" y="150"/>
                  </a:lnTo>
                  <a:lnTo>
                    <a:pt x="100" y="154"/>
                  </a:lnTo>
                  <a:lnTo>
                    <a:pt x="94" y="154"/>
                  </a:lnTo>
                  <a:lnTo>
                    <a:pt x="88" y="152"/>
                  </a:lnTo>
                  <a:lnTo>
                    <a:pt x="88" y="152"/>
                  </a:lnTo>
                  <a:lnTo>
                    <a:pt x="88" y="152"/>
                  </a:lnTo>
                  <a:lnTo>
                    <a:pt x="0" y="100"/>
                  </a:lnTo>
                  <a:lnTo>
                    <a:pt x="0" y="100"/>
                  </a:lnTo>
                  <a:lnTo>
                    <a:pt x="38" y="8"/>
                  </a:lnTo>
                  <a:lnTo>
                    <a:pt x="3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4"/>
            <p:cNvSpPr>
              <a:spLocks/>
            </p:cNvSpPr>
            <p:nvPr/>
          </p:nvSpPr>
          <p:spPr bwMode="auto">
            <a:xfrm>
              <a:off x="4576763" y="566738"/>
              <a:ext cx="1562100" cy="723900"/>
            </a:xfrm>
            <a:custGeom>
              <a:avLst/>
              <a:gdLst>
                <a:gd name="T0" fmla="*/ 726 w 984"/>
                <a:gd name="T1" fmla="*/ 132 h 456"/>
                <a:gd name="T2" fmla="*/ 692 w 984"/>
                <a:gd name="T3" fmla="*/ 114 h 456"/>
                <a:gd name="T4" fmla="*/ 678 w 984"/>
                <a:gd name="T5" fmla="*/ 116 h 456"/>
                <a:gd name="T6" fmla="*/ 658 w 984"/>
                <a:gd name="T7" fmla="*/ 134 h 456"/>
                <a:gd name="T8" fmla="*/ 312 w 984"/>
                <a:gd name="T9" fmla="*/ 282 h 456"/>
                <a:gd name="T10" fmla="*/ 292 w 984"/>
                <a:gd name="T11" fmla="*/ 266 h 456"/>
                <a:gd name="T12" fmla="*/ 264 w 984"/>
                <a:gd name="T13" fmla="*/ 268 h 456"/>
                <a:gd name="T14" fmla="*/ 252 w 984"/>
                <a:gd name="T15" fmla="*/ 274 h 456"/>
                <a:gd name="T16" fmla="*/ 238 w 984"/>
                <a:gd name="T17" fmla="*/ 310 h 456"/>
                <a:gd name="T18" fmla="*/ 134 w 984"/>
                <a:gd name="T19" fmla="*/ 334 h 456"/>
                <a:gd name="T20" fmla="*/ 102 w 984"/>
                <a:gd name="T21" fmla="*/ 310 h 456"/>
                <a:gd name="T22" fmla="*/ 62 w 984"/>
                <a:gd name="T23" fmla="*/ 306 h 456"/>
                <a:gd name="T24" fmla="*/ 34 w 984"/>
                <a:gd name="T25" fmla="*/ 316 h 456"/>
                <a:gd name="T26" fmla="*/ 6 w 984"/>
                <a:gd name="T27" fmla="*/ 348 h 456"/>
                <a:gd name="T28" fmla="*/ 0 w 984"/>
                <a:gd name="T29" fmla="*/ 392 h 456"/>
                <a:gd name="T30" fmla="*/ 10 w 984"/>
                <a:gd name="T31" fmla="*/ 420 h 456"/>
                <a:gd name="T32" fmla="*/ 42 w 984"/>
                <a:gd name="T33" fmla="*/ 448 h 456"/>
                <a:gd name="T34" fmla="*/ 86 w 984"/>
                <a:gd name="T35" fmla="*/ 456 h 456"/>
                <a:gd name="T36" fmla="*/ 114 w 984"/>
                <a:gd name="T37" fmla="*/ 446 h 456"/>
                <a:gd name="T38" fmla="*/ 142 w 984"/>
                <a:gd name="T39" fmla="*/ 416 h 456"/>
                <a:gd name="T40" fmla="*/ 150 w 984"/>
                <a:gd name="T41" fmla="*/ 376 h 456"/>
                <a:gd name="T42" fmla="*/ 244 w 984"/>
                <a:gd name="T43" fmla="*/ 326 h 456"/>
                <a:gd name="T44" fmla="*/ 264 w 984"/>
                <a:gd name="T45" fmla="*/ 344 h 456"/>
                <a:gd name="T46" fmla="*/ 286 w 984"/>
                <a:gd name="T47" fmla="*/ 346 h 456"/>
                <a:gd name="T48" fmla="*/ 300 w 984"/>
                <a:gd name="T49" fmla="*/ 340 h 456"/>
                <a:gd name="T50" fmla="*/ 314 w 984"/>
                <a:gd name="T51" fmla="*/ 326 h 456"/>
                <a:gd name="T52" fmla="*/ 320 w 984"/>
                <a:gd name="T53" fmla="*/ 300 h 456"/>
                <a:gd name="T54" fmla="*/ 662 w 984"/>
                <a:gd name="T55" fmla="*/ 182 h 456"/>
                <a:gd name="T56" fmla="*/ 686 w 984"/>
                <a:gd name="T57" fmla="*/ 194 h 456"/>
                <a:gd name="T58" fmla="*/ 706 w 984"/>
                <a:gd name="T59" fmla="*/ 194 h 456"/>
                <a:gd name="T60" fmla="*/ 718 w 984"/>
                <a:gd name="T61" fmla="*/ 186 h 456"/>
                <a:gd name="T62" fmla="*/ 732 w 984"/>
                <a:gd name="T63" fmla="*/ 162 h 456"/>
                <a:gd name="T64" fmla="*/ 840 w 984"/>
                <a:gd name="T65" fmla="*/ 110 h 456"/>
                <a:gd name="T66" fmla="*/ 856 w 984"/>
                <a:gd name="T67" fmla="*/ 132 h 456"/>
                <a:gd name="T68" fmla="*/ 892 w 984"/>
                <a:gd name="T69" fmla="*/ 150 h 456"/>
                <a:gd name="T70" fmla="*/ 934 w 984"/>
                <a:gd name="T71" fmla="*/ 148 h 456"/>
                <a:gd name="T72" fmla="*/ 960 w 984"/>
                <a:gd name="T73" fmla="*/ 132 h 456"/>
                <a:gd name="T74" fmla="*/ 982 w 984"/>
                <a:gd name="T75" fmla="*/ 94 h 456"/>
                <a:gd name="T76" fmla="*/ 978 w 984"/>
                <a:gd name="T77" fmla="*/ 50 h 456"/>
                <a:gd name="T78" fmla="*/ 962 w 984"/>
                <a:gd name="T79" fmla="*/ 24 h 456"/>
                <a:gd name="T80" fmla="*/ 926 w 984"/>
                <a:gd name="T81" fmla="*/ 2 h 456"/>
                <a:gd name="T82" fmla="*/ 882 w 984"/>
                <a:gd name="T83" fmla="*/ 6 h 456"/>
                <a:gd name="T84" fmla="*/ 858 w 984"/>
                <a:gd name="T85" fmla="*/ 20 h 456"/>
                <a:gd name="T86" fmla="*/ 836 w 984"/>
                <a:gd name="T87" fmla="*/ 52 h 456"/>
                <a:gd name="T88" fmla="*/ 834 w 984"/>
                <a:gd name="T89" fmla="*/ 92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456">
                  <a:moveTo>
                    <a:pt x="834" y="92"/>
                  </a:moveTo>
                  <a:lnTo>
                    <a:pt x="726" y="132"/>
                  </a:lnTo>
                  <a:lnTo>
                    <a:pt x="726" y="132"/>
                  </a:lnTo>
                  <a:lnTo>
                    <a:pt x="716" y="122"/>
                  </a:lnTo>
                  <a:lnTo>
                    <a:pt x="706" y="116"/>
                  </a:lnTo>
                  <a:lnTo>
                    <a:pt x="692" y="114"/>
                  </a:lnTo>
                  <a:lnTo>
                    <a:pt x="686" y="114"/>
                  </a:lnTo>
                  <a:lnTo>
                    <a:pt x="678" y="116"/>
                  </a:lnTo>
                  <a:lnTo>
                    <a:pt x="678" y="116"/>
                  </a:lnTo>
                  <a:lnTo>
                    <a:pt x="672" y="120"/>
                  </a:lnTo>
                  <a:lnTo>
                    <a:pt x="666" y="124"/>
                  </a:lnTo>
                  <a:lnTo>
                    <a:pt x="658" y="134"/>
                  </a:lnTo>
                  <a:lnTo>
                    <a:pt x="652" y="146"/>
                  </a:lnTo>
                  <a:lnTo>
                    <a:pt x="652" y="160"/>
                  </a:lnTo>
                  <a:lnTo>
                    <a:pt x="312" y="282"/>
                  </a:lnTo>
                  <a:lnTo>
                    <a:pt x="312" y="282"/>
                  </a:lnTo>
                  <a:lnTo>
                    <a:pt x="304" y="274"/>
                  </a:lnTo>
                  <a:lnTo>
                    <a:pt x="292" y="266"/>
                  </a:lnTo>
                  <a:lnTo>
                    <a:pt x="278" y="264"/>
                  </a:lnTo>
                  <a:lnTo>
                    <a:pt x="272" y="266"/>
                  </a:lnTo>
                  <a:lnTo>
                    <a:pt x="264" y="268"/>
                  </a:lnTo>
                  <a:lnTo>
                    <a:pt x="264" y="268"/>
                  </a:lnTo>
                  <a:lnTo>
                    <a:pt x="258" y="270"/>
                  </a:lnTo>
                  <a:lnTo>
                    <a:pt x="252" y="274"/>
                  </a:lnTo>
                  <a:lnTo>
                    <a:pt x="244" y="284"/>
                  </a:lnTo>
                  <a:lnTo>
                    <a:pt x="240" y="296"/>
                  </a:lnTo>
                  <a:lnTo>
                    <a:pt x="238" y="310"/>
                  </a:lnTo>
                  <a:lnTo>
                    <a:pt x="142" y="346"/>
                  </a:lnTo>
                  <a:lnTo>
                    <a:pt x="142" y="346"/>
                  </a:lnTo>
                  <a:lnTo>
                    <a:pt x="134" y="334"/>
                  </a:lnTo>
                  <a:lnTo>
                    <a:pt x="126" y="324"/>
                  </a:lnTo>
                  <a:lnTo>
                    <a:pt x="114" y="316"/>
                  </a:lnTo>
                  <a:lnTo>
                    <a:pt x="102" y="310"/>
                  </a:lnTo>
                  <a:lnTo>
                    <a:pt x="90" y="306"/>
                  </a:lnTo>
                  <a:lnTo>
                    <a:pt x="76" y="304"/>
                  </a:lnTo>
                  <a:lnTo>
                    <a:pt x="62" y="306"/>
                  </a:lnTo>
                  <a:lnTo>
                    <a:pt x="48" y="308"/>
                  </a:lnTo>
                  <a:lnTo>
                    <a:pt x="48" y="308"/>
                  </a:lnTo>
                  <a:lnTo>
                    <a:pt x="34" y="316"/>
                  </a:lnTo>
                  <a:lnTo>
                    <a:pt x="24" y="324"/>
                  </a:lnTo>
                  <a:lnTo>
                    <a:pt x="14" y="336"/>
                  </a:lnTo>
                  <a:lnTo>
                    <a:pt x="6" y="348"/>
                  </a:lnTo>
                  <a:lnTo>
                    <a:pt x="2" y="362"/>
                  </a:lnTo>
                  <a:lnTo>
                    <a:pt x="0" y="376"/>
                  </a:lnTo>
                  <a:lnTo>
                    <a:pt x="0" y="392"/>
                  </a:lnTo>
                  <a:lnTo>
                    <a:pt x="4" y="406"/>
                  </a:lnTo>
                  <a:lnTo>
                    <a:pt x="4" y="406"/>
                  </a:lnTo>
                  <a:lnTo>
                    <a:pt x="10" y="420"/>
                  </a:lnTo>
                  <a:lnTo>
                    <a:pt x="20" y="432"/>
                  </a:lnTo>
                  <a:lnTo>
                    <a:pt x="30" y="442"/>
                  </a:lnTo>
                  <a:lnTo>
                    <a:pt x="42" y="448"/>
                  </a:lnTo>
                  <a:lnTo>
                    <a:pt x="56" y="454"/>
                  </a:lnTo>
                  <a:lnTo>
                    <a:pt x="70" y="456"/>
                  </a:lnTo>
                  <a:lnTo>
                    <a:pt x="86" y="456"/>
                  </a:lnTo>
                  <a:lnTo>
                    <a:pt x="100" y="452"/>
                  </a:lnTo>
                  <a:lnTo>
                    <a:pt x="100" y="452"/>
                  </a:lnTo>
                  <a:lnTo>
                    <a:pt x="114" y="446"/>
                  </a:lnTo>
                  <a:lnTo>
                    <a:pt x="126" y="436"/>
                  </a:lnTo>
                  <a:lnTo>
                    <a:pt x="134" y="426"/>
                  </a:lnTo>
                  <a:lnTo>
                    <a:pt x="142" y="416"/>
                  </a:lnTo>
                  <a:lnTo>
                    <a:pt x="148" y="402"/>
                  </a:lnTo>
                  <a:lnTo>
                    <a:pt x="150" y="390"/>
                  </a:lnTo>
                  <a:lnTo>
                    <a:pt x="150" y="376"/>
                  </a:lnTo>
                  <a:lnTo>
                    <a:pt x="148" y="362"/>
                  </a:lnTo>
                  <a:lnTo>
                    <a:pt x="244" y="326"/>
                  </a:lnTo>
                  <a:lnTo>
                    <a:pt x="244" y="326"/>
                  </a:lnTo>
                  <a:lnTo>
                    <a:pt x="248" y="332"/>
                  </a:lnTo>
                  <a:lnTo>
                    <a:pt x="252" y="338"/>
                  </a:lnTo>
                  <a:lnTo>
                    <a:pt x="264" y="344"/>
                  </a:lnTo>
                  <a:lnTo>
                    <a:pt x="272" y="346"/>
                  </a:lnTo>
                  <a:lnTo>
                    <a:pt x="278" y="346"/>
                  </a:lnTo>
                  <a:lnTo>
                    <a:pt x="286" y="346"/>
                  </a:lnTo>
                  <a:lnTo>
                    <a:pt x="292" y="344"/>
                  </a:lnTo>
                  <a:lnTo>
                    <a:pt x="292" y="344"/>
                  </a:lnTo>
                  <a:lnTo>
                    <a:pt x="300" y="340"/>
                  </a:lnTo>
                  <a:lnTo>
                    <a:pt x="306" y="336"/>
                  </a:lnTo>
                  <a:lnTo>
                    <a:pt x="310" y="332"/>
                  </a:lnTo>
                  <a:lnTo>
                    <a:pt x="314" y="326"/>
                  </a:lnTo>
                  <a:lnTo>
                    <a:pt x="318" y="314"/>
                  </a:lnTo>
                  <a:lnTo>
                    <a:pt x="320" y="306"/>
                  </a:lnTo>
                  <a:lnTo>
                    <a:pt x="320" y="300"/>
                  </a:lnTo>
                  <a:lnTo>
                    <a:pt x="658" y="176"/>
                  </a:lnTo>
                  <a:lnTo>
                    <a:pt x="658" y="176"/>
                  </a:lnTo>
                  <a:lnTo>
                    <a:pt x="662" y="182"/>
                  </a:lnTo>
                  <a:lnTo>
                    <a:pt x="666" y="186"/>
                  </a:lnTo>
                  <a:lnTo>
                    <a:pt x="678" y="194"/>
                  </a:lnTo>
                  <a:lnTo>
                    <a:pt x="686" y="194"/>
                  </a:lnTo>
                  <a:lnTo>
                    <a:pt x="692" y="196"/>
                  </a:lnTo>
                  <a:lnTo>
                    <a:pt x="700" y="196"/>
                  </a:lnTo>
                  <a:lnTo>
                    <a:pt x="706" y="194"/>
                  </a:lnTo>
                  <a:lnTo>
                    <a:pt x="706" y="194"/>
                  </a:lnTo>
                  <a:lnTo>
                    <a:pt x="714" y="190"/>
                  </a:lnTo>
                  <a:lnTo>
                    <a:pt x="718" y="186"/>
                  </a:lnTo>
                  <a:lnTo>
                    <a:pt x="724" y="180"/>
                  </a:lnTo>
                  <a:lnTo>
                    <a:pt x="728" y="176"/>
                  </a:lnTo>
                  <a:lnTo>
                    <a:pt x="732" y="162"/>
                  </a:lnTo>
                  <a:lnTo>
                    <a:pt x="734" y="156"/>
                  </a:lnTo>
                  <a:lnTo>
                    <a:pt x="732" y="148"/>
                  </a:lnTo>
                  <a:lnTo>
                    <a:pt x="840" y="110"/>
                  </a:lnTo>
                  <a:lnTo>
                    <a:pt x="840" y="110"/>
                  </a:lnTo>
                  <a:lnTo>
                    <a:pt x="846" y="122"/>
                  </a:lnTo>
                  <a:lnTo>
                    <a:pt x="856" y="132"/>
                  </a:lnTo>
                  <a:lnTo>
                    <a:pt x="866" y="140"/>
                  </a:lnTo>
                  <a:lnTo>
                    <a:pt x="878" y="146"/>
                  </a:lnTo>
                  <a:lnTo>
                    <a:pt x="892" y="150"/>
                  </a:lnTo>
                  <a:lnTo>
                    <a:pt x="906" y="152"/>
                  </a:lnTo>
                  <a:lnTo>
                    <a:pt x="920" y="152"/>
                  </a:lnTo>
                  <a:lnTo>
                    <a:pt x="934" y="148"/>
                  </a:lnTo>
                  <a:lnTo>
                    <a:pt x="934" y="148"/>
                  </a:lnTo>
                  <a:lnTo>
                    <a:pt x="948" y="140"/>
                  </a:lnTo>
                  <a:lnTo>
                    <a:pt x="960" y="132"/>
                  </a:lnTo>
                  <a:lnTo>
                    <a:pt x="968" y="120"/>
                  </a:lnTo>
                  <a:lnTo>
                    <a:pt x="976" y="108"/>
                  </a:lnTo>
                  <a:lnTo>
                    <a:pt x="982" y="94"/>
                  </a:lnTo>
                  <a:lnTo>
                    <a:pt x="984" y="80"/>
                  </a:lnTo>
                  <a:lnTo>
                    <a:pt x="982" y="66"/>
                  </a:lnTo>
                  <a:lnTo>
                    <a:pt x="978" y="50"/>
                  </a:lnTo>
                  <a:lnTo>
                    <a:pt x="978" y="50"/>
                  </a:lnTo>
                  <a:lnTo>
                    <a:pt x="972" y="36"/>
                  </a:lnTo>
                  <a:lnTo>
                    <a:pt x="962" y="24"/>
                  </a:lnTo>
                  <a:lnTo>
                    <a:pt x="952" y="14"/>
                  </a:lnTo>
                  <a:lnTo>
                    <a:pt x="940" y="8"/>
                  </a:lnTo>
                  <a:lnTo>
                    <a:pt x="926" y="2"/>
                  </a:lnTo>
                  <a:lnTo>
                    <a:pt x="912" y="0"/>
                  </a:lnTo>
                  <a:lnTo>
                    <a:pt x="896" y="2"/>
                  </a:lnTo>
                  <a:lnTo>
                    <a:pt x="882" y="6"/>
                  </a:lnTo>
                  <a:lnTo>
                    <a:pt x="882" y="6"/>
                  </a:lnTo>
                  <a:lnTo>
                    <a:pt x="868" y="12"/>
                  </a:lnTo>
                  <a:lnTo>
                    <a:pt x="858" y="20"/>
                  </a:lnTo>
                  <a:lnTo>
                    <a:pt x="848" y="30"/>
                  </a:lnTo>
                  <a:lnTo>
                    <a:pt x="840" y="40"/>
                  </a:lnTo>
                  <a:lnTo>
                    <a:pt x="836" y="52"/>
                  </a:lnTo>
                  <a:lnTo>
                    <a:pt x="832" y="66"/>
                  </a:lnTo>
                  <a:lnTo>
                    <a:pt x="832" y="80"/>
                  </a:lnTo>
                  <a:lnTo>
                    <a:pt x="834" y="92"/>
                  </a:lnTo>
                  <a:lnTo>
                    <a:pt x="834"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5"/>
            <p:cNvSpPr>
              <a:spLocks/>
            </p:cNvSpPr>
            <p:nvPr/>
          </p:nvSpPr>
          <p:spPr bwMode="auto">
            <a:xfrm>
              <a:off x="4779963" y="474663"/>
              <a:ext cx="1098550" cy="952500"/>
            </a:xfrm>
            <a:custGeom>
              <a:avLst/>
              <a:gdLst>
                <a:gd name="T0" fmla="*/ 514 w 692"/>
                <a:gd name="T1" fmla="*/ 430 h 600"/>
                <a:gd name="T2" fmla="*/ 516 w 692"/>
                <a:gd name="T3" fmla="*/ 418 h 600"/>
                <a:gd name="T4" fmla="*/ 512 w 692"/>
                <a:gd name="T5" fmla="*/ 398 h 600"/>
                <a:gd name="T6" fmla="*/ 504 w 692"/>
                <a:gd name="T7" fmla="*/ 388 h 600"/>
                <a:gd name="T8" fmla="*/ 484 w 692"/>
                <a:gd name="T9" fmla="*/ 380 h 600"/>
                <a:gd name="T10" fmla="*/ 462 w 692"/>
                <a:gd name="T11" fmla="*/ 388 h 600"/>
                <a:gd name="T12" fmla="*/ 232 w 692"/>
                <a:gd name="T13" fmla="*/ 194 h 600"/>
                <a:gd name="T14" fmla="*/ 236 w 692"/>
                <a:gd name="T15" fmla="*/ 172 h 600"/>
                <a:gd name="T16" fmla="*/ 224 w 692"/>
                <a:gd name="T17" fmla="*/ 152 h 600"/>
                <a:gd name="T18" fmla="*/ 214 w 692"/>
                <a:gd name="T19" fmla="*/ 148 h 600"/>
                <a:gd name="T20" fmla="*/ 192 w 692"/>
                <a:gd name="T21" fmla="*/ 146 h 600"/>
                <a:gd name="T22" fmla="*/ 116 w 692"/>
                <a:gd name="T23" fmla="*/ 96 h 600"/>
                <a:gd name="T24" fmla="*/ 122 w 692"/>
                <a:gd name="T25" fmla="*/ 86 h 600"/>
                <a:gd name="T26" fmla="*/ 126 w 692"/>
                <a:gd name="T27" fmla="*/ 64 h 600"/>
                <a:gd name="T28" fmla="*/ 124 w 692"/>
                <a:gd name="T29" fmla="*/ 42 h 600"/>
                <a:gd name="T30" fmla="*/ 112 w 692"/>
                <a:gd name="T31" fmla="*/ 22 h 600"/>
                <a:gd name="T32" fmla="*/ 104 w 692"/>
                <a:gd name="T33" fmla="*/ 14 h 600"/>
                <a:gd name="T34" fmla="*/ 82 w 692"/>
                <a:gd name="T35" fmla="*/ 2 h 600"/>
                <a:gd name="T36" fmla="*/ 58 w 692"/>
                <a:gd name="T37" fmla="*/ 0 h 600"/>
                <a:gd name="T38" fmla="*/ 34 w 692"/>
                <a:gd name="T39" fmla="*/ 6 h 600"/>
                <a:gd name="T40" fmla="*/ 16 w 692"/>
                <a:gd name="T41" fmla="*/ 22 h 600"/>
                <a:gd name="T42" fmla="*/ 8 w 692"/>
                <a:gd name="T43" fmla="*/ 32 h 600"/>
                <a:gd name="T44" fmla="*/ 0 w 692"/>
                <a:gd name="T45" fmla="*/ 56 h 600"/>
                <a:gd name="T46" fmla="*/ 2 w 692"/>
                <a:gd name="T47" fmla="*/ 80 h 600"/>
                <a:gd name="T48" fmla="*/ 14 w 692"/>
                <a:gd name="T49" fmla="*/ 102 h 600"/>
                <a:gd name="T50" fmla="*/ 24 w 692"/>
                <a:gd name="T51" fmla="*/ 110 h 600"/>
                <a:gd name="T52" fmla="*/ 44 w 692"/>
                <a:gd name="T53" fmla="*/ 122 h 600"/>
                <a:gd name="T54" fmla="*/ 66 w 692"/>
                <a:gd name="T55" fmla="*/ 126 h 600"/>
                <a:gd name="T56" fmla="*/ 88 w 692"/>
                <a:gd name="T57" fmla="*/ 120 h 600"/>
                <a:gd name="T58" fmla="*/ 108 w 692"/>
                <a:gd name="T59" fmla="*/ 108 h 600"/>
                <a:gd name="T60" fmla="*/ 172 w 692"/>
                <a:gd name="T61" fmla="*/ 162 h 600"/>
                <a:gd name="T62" fmla="*/ 168 w 692"/>
                <a:gd name="T63" fmla="*/ 184 h 600"/>
                <a:gd name="T64" fmla="*/ 180 w 692"/>
                <a:gd name="T65" fmla="*/ 206 h 600"/>
                <a:gd name="T66" fmla="*/ 190 w 692"/>
                <a:gd name="T67" fmla="*/ 210 h 600"/>
                <a:gd name="T68" fmla="*/ 214 w 692"/>
                <a:gd name="T69" fmla="*/ 212 h 600"/>
                <a:gd name="T70" fmla="*/ 454 w 692"/>
                <a:gd name="T71" fmla="*/ 398 h 600"/>
                <a:gd name="T72" fmla="*/ 450 w 692"/>
                <a:gd name="T73" fmla="*/ 410 h 600"/>
                <a:gd name="T74" fmla="*/ 454 w 692"/>
                <a:gd name="T75" fmla="*/ 432 h 600"/>
                <a:gd name="T76" fmla="*/ 460 w 692"/>
                <a:gd name="T77" fmla="*/ 440 h 600"/>
                <a:gd name="T78" fmla="*/ 482 w 692"/>
                <a:gd name="T79" fmla="*/ 448 h 600"/>
                <a:gd name="T80" fmla="*/ 504 w 692"/>
                <a:gd name="T81" fmla="*/ 442 h 600"/>
                <a:gd name="T82" fmla="*/ 576 w 692"/>
                <a:gd name="T83" fmla="*/ 502 h 600"/>
                <a:gd name="T84" fmla="*/ 568 w 692"/>
                <a:gd name="T85" fmla="*/ 524 h 600"/>
                <a:gd name="T86" fmla="*/ 566 w 692"/>
                <a:gd name="T87" fmla="*/ 546 h 600"/>
                <a:gd name="T88" fmla="*/ 574 w 692"/>
                <a:gd name="T89" fmla="*/ 568 h 600"/>
                <a:gd name="T90" fmla="*/ 588 w 692"/>
                <a:gd name="T91" fmla="*/ 586 h 600"/>
                <a:gd name="T92" fmla="*/ 598 w 692"/>
                <a:gd name="T93" fmla="*/ 592 h 600"/>
                <a:gd name="T94" fmla="*/ 622 w 692"/>
                <a:gd name="T95" fmla="*/ 600 h 600"/>
                <a:gd name="T96" fmla="*/ 646 w 692"/>
                <a:gd name="T97" fmla="*/ 598 h 600"/>
                <a:gd name="T98" fmla="*/ 668 w 692"/>
                <a:gd name="T99" fmla="*/ 586 h 600"/>
                <a:gd name="T100" fmla="*/ 676 w 692"/>
                <a:gd name="T101" fmla="*/ 578 h 600"/>
                <a:gd name="T102" fmla="*/ 688 w 692"/>
                <a:gd name="T103" fmla="*/ 556 h 600"/>
                <a:gd name="T104" fmla="*/ 692 w 692"/>
                <a:gd name="T105" fmla="*/ 532 h 600"/>
                <a:gd name="T106" fmla="*/ 684 w 692"/>
                <a:gd name="T107" fmla="*/ 508 h 600"/>
                <a:gd name="T108" fmla="*/ 670 w 692"/>
                <a:gd name="T109" fmla="*/ 490 h 600"/>
                <a:gd name="T110" fmla="*/ 660 w 692"/>
                <a:gd name="T111" fmla="*/ 482 h 600"/>
                <a:gd name="T112" fmla="*/ 638 w 692"/>
                <a:gd name="T113" fmla="*/ 474 h 600"/>
                <a:gd name="T114" fmla="*/ 616 w 692"/>
                <a:gd name="T115" fmla="*/ 476 h 600"/>
                <a:gd name="T116" fmla="*/ 596 w 692"/>
                <a:gd name="T117" fmla="*/ 484 h 600"/>
                <a:gd name="T118" fmla="*/ 586 w 692"/>
                <a:gd name="T119" fmla="*/ 49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2" h="600">
                  <a:moveTo>
                    <a:pt x="586" y="490"/>
                  </a:moveTo>
                  <a:lnTo>
                    <a:pt x="514" y="430"/>
                  </a:lnTo>
                  <a:lnTo>
                    <a:pt x="514" y="430"/>
                  </a:lnTo>
                  <a:lnTo>
                    <a:pt x="516" y="418"/>
                  </a:lnTo>
                  <a:lnTo>
                    <a:pt x="516" y="408"/>
                  </a:lnTo>
                  <a:lnTo>
                    <a:pt x="512" y="398"/>
                  </a:lnTo>
                  <a:lnTo>
                    <a:pt x="504" y="388"/>
                  </a:lnTo>
                  <a:lnTo>
                    <a:pt x="504" y="388"/>
                  </a:lnTo>
                  <a:lnTo>
                    <a:pt x="494" y="382"/>
                  </a:lnTo>
                  <a:lnTo>
                    <a:pt x="484" y="380"/>
                  </a:lnTo>
                  <a:lnTo>
                    <a:pt x="472" y="382"/>
                  </a:lnTo>
                  <a:lnTo>
                    <a:pt x="462" y="388"/>
                  </a:lnTo>
                  <a:lnTo>
                    <a:pt x="232" y="194"/>
                  </a:lnTo>
                  <a:lnTo>
                    <a:pt x="232" y="194"/>
                  </a:lnTo>
                  <a:lnTo>
                    <a:pt x="236" y="184"/>
                  </a:lnTo>
                  <a:lnTo>
                    <a:pt x="236" y="172"/>
                  </a:lnTo>
                  <a:lnTo>
                    <a:pt x="232" y="162"/>
                  </a:lnTo>
                  <a:lnTo>
                    <a:pt x="224" y="152"/>
                  </a:lnTo>
                  <a:lnTo>
                    <a:pt x="224" y="152"/>
                  </a:lnTo>
                  <a:lnTo>
                    <a:pt x="214" y="148"/>
                  </a:lnTo>
                  <a:lnTo>
                    <a:pt x="204" y="146"/>
                  </a:lnTo>
                  <a:lnTo>
                    <a:pt x="192" y="146"/>
                  </a:lnTo>
                  <a:lnTo>
                    <a:pt x="182" y="152"/>
                  </a:lnTo>
                  <a:lnTo>
                    <a:pt x="116" y="96"/>
                  </a:lnTo>
                  <a:lnTo>
                    <a:pt x="116" y="96"/>
                  </a:lnTo>
                  <a:lnTo>
                    <a:pt x="122" y="86"/>
                  </a:lnTo>
                  <a:lnTo>
                    <a:pt x="126" y="76"/>
                  </a:lnTo>
                  <a:lnTo>
                    <a:pt x="126" y="64"/>
                  </a:lnTo>
                  <a:lnTo>
                    <a:pt x="126" y="54"/>
                  </a:lnTo>
                  <a:lnTo>
                    <a:pt x="124" y="42"/>
                  </a:lnTo>
                  <a:lnTo>
                    <a:pt x="118" y="32"/>
                  </a:lnTo>
                  <a:lnTo>
                    <a:pt x="112" y="22"/>
                  </a:lnTo>
                  <a:lnTo>
                    <a:pt x="104" y="14"/>
                  </a:lnTo>
                  <a:lnTo>
                    <a:pt x="104" y="14"/>
                  </a:lnTo>
                  <a:lnTo>
                    <a:pt x="94" y="8"/>
                  </a:lnTo>
                  <a:lnTo>
                    <a:pt x="82" y="2"/>
                  </a:lnTo>
                  <a:lnTo>
                    <a:pt x="70" y="0"/>
                  </a:lnTo>
                  <a:lnTo>
                    <a:pt x="58" y="0"/>
                  </a:lnTo>
                  <a:lnTo>
                    <a:pt x="46" y="2"/>
                  </a:lnTo>
                  <a:lnTo>
                    <a:pt x="34" y="6"/>
                  </a:lnTo>
                  <a:lnTo>
                    <a:pt x="24" y="14"/>
                  </a:lnTo>
                  <a:lnTo>
                    <a:pt x="16" y="22"/>
                  </a:lnTo>
                  <a:lnTo>
                    <a:pt x="16" y="22"/>
                  </a:lnTo>
                  <a:lnTo>
                    <a:pt x="8" y="32"/>
                  </a:lnTo>
                  <a:lnTo>
                    <a:pt x="4" y="44"/>
                  </a:lnTo>
                  <a:lnTo>
                    <a:pt x="0" y="56"/>
                  </a:lnTo>
                  <a:lnTo>
                    <a:pt x="0" y="68"/>
                  </a:lnTo>
                  <a:lnTo>
                    <a:pt x="2" y="80"/>
                  </a:lnTo>
                  <a:lnTo>
                    <a:pt x="8" y="92"/>
                  </a:lnTo>
                  <a:lnTo>
                    <a:pt x="14" y="102"/>
                  </a:lnTo>
                  <a:lnTo>
                    <a:pt x="24" y="110"/>
                  </a:lnTo>
                  <a:lnTo>
                    <a:pt x="24" y="110"/>
                  </a:lnTo>
                  <a:lnTo>
                    <a:pt x="32" y="118"/>
                  </a:lnTo>
                  <a:lnTo>
                    <a:pt x="44" y="122"/>
                  </a:lnTo>
                  <a:lnTo>
                    <a:pt x="54" y="126"/>
                  </a:lnTo>
                  <a:lnTo>
                    <a:pt x="66" y="126"/>
                  </a:lnTo>
                  <a:lnTo>
                    <a:pt x="78" y="124"/>
                  </a:lnTo>
                  <a:lnTo>
                    <a:pt x="88" y="120"/>
                  </a:lnTo>
                  <a:lnTo>
                    <a:pt x="98" y="116"/>
                  </a:lnTo>
                  <a:lnTo>
                    <a:pt x="108" y="108"/>
                  </a:lnTo>
                  <a:lnTo>
                    <a:pt x="172" y="162"/>
                  </a:lnTo>
                  <a:lnTo>
                    <a:pt x="172" y="162"/>
                  </a:lnTo>
                  <a:lnTo>
                    <a:pt x="168" y="174"/>
                  </a:lnTo>
                  <a:lnTo>
                    <a:pt x="168" y="184"/>
                  </a:lnTo>
                  <a:lnTo>
                    <a:pt x="172" y="196"/>
                  </a:lnTo>
                  <a:lnTo>
                    <a:pt x="180" y="206"/>
                  </a:lnTo>
                  <a:lnTo>
                    <a:pt x="180" y="206"/>
                  </a:lnTo>
                  <a:lnTo>
                    <a:pt x="190" y="210"/>
                  </a:lnTo>
                  <a:lnTo>
                    <a:pt x="202" y="212"/>
                  </a:lnTo>
                  <a:lnTo>
                    <a:pt x="214" y="212"/>
                  </a:lnTo>
                  <a:lnTo>
                    <a:pt x="224" y="206"/>
                  </a:lnTo>
                  <a:lnTo>
                    <a:pt x="454" y="398"/>
                  </a:lnTo>
                  <a:lnTo>
                    <a:pt x="454" y="398"/>
                  </a:lnTo>
                  <a:lnTo>
                    <a:pt x="450" y="410"/>
                  </a:lnTo>
                  <a:lnTo>
                    <a:pt x="450" y="420"/>
                  </a:lnTo>
                  <a:lnTo>
                    <a:pt x="454" y="432"/>
                  </a:lnTo>
                  <a:lnTo>
                    <a:pt x="460" y="440"/>
                  </a:lnTo>
                  <a:lnTo>
                    <a:pt x="460" y="440"/>
                  </a:lnTo>
                  <a:lnTo>
                    <a:pt x="472" y="446"/>
                  </a:lnTo>
                  <a:lnTo>
                    <a:pt x="482" y="448"/>
                  </a:lnTo>
                  <a:lnTo>
                    <a:pt x="494" y="446"/>
                  </a:lnTo>
                  <a:lnTo>
                    <a:pt x="504" y="442"/>
                  </a:lnTo>
                  <a:lnTo>
                    <a:pt x="576" y="502"/>
                  </a:lnTo>
                  <a:lnTo>
                    <a:pt x="576" y="502"/>
                  </a:lnTo>
                  <a:lnTo>
                    <a:pt x="570" y="512"/>
                  </a:lnTo>
                  <a:lnTo>
                    <a:pt x="568" y="524"/>
                  </a:lnTo>
                  <a:lnTo>
                    <a:pt x="566" y="534"/>
                  </a:lnTo>
                  <a:lnTo>
                    <a:pt x="566" y="546"/>
                  </a:lnTo>
                  <a:lnTo>
                    <a:pt x="568" y="556"/>
                  </a:lnTo>
                  <a:lnTo>
                    <a:pt x="574" y="568"/>
                  </a:lnTo>
                  <a:lnTo>
                    <a:pt x="580" y="578"/>
                  </a:lnTo>
                  <a:lnTo>
                    <a:pt x="588" y="586"/>
                  </a:lnTo>
                  <a:lnTo>
                    <a:pt x="588" y="586"/>
                  </a:lnTo>
                  <a:lnTo>
                    <a:pt x="598" y="592"/>
                  </a:lnTo>
                  <a:lnTo>
                    <a:pt x="610" y="598"/>
                  </a:lnTo>
                  <a:lnTo>
                    <a:pt x="622" y="600"/>
                  </a:lnTo>
                  <a:lnTo>
                    <a:pt x="634" y="600"/>
                  </a:lnTo>
                  <a:lnTo>
                    <a:pt x="646" y="598"/>
                  </a:lnTo>
                  <a:lnTo>
                    <a:pt x="658" y="594"/>
                  </a:lnTo>
                  <a:lnTo>
                    <a:pt x="668" y="586"/>
                  </a:lnTo>
                  <a:lnTo>
                    <a:pt x="676" y="578"/>
                  </a:lnTo>
                  <a:lnTo>
                    <a:pt x="676" y="578"/>
                  </a:lnTo>
                  <a:lnTo>
                    <a:pt x="684" y="568"/>
                  </a:lnTo>
                  <a:lnTo>
                    <a:pt x="688" y="556"/>
                  </a:lnTo>
                  <a:lnTo>
                    <a:pt x="692" y="544"/>
                  </a:lnTo>
                  <a:lnTo>
                    <a:pt x="692" y="532"/>
                  </a:lnTo>
                  <a:lnTo>
                    <a:pt x="690" y="520"/>
                  </a:lnTo>
                  <a:lnTo>
                    <a:pt x="684" y="508"/>
                  </a:lnTo>
                  <a:lnTo>
                    <a:pt x="678" y="498"/>
                  </a:lnTo>
                  <a:lnTo>
                    <a:pt x="670" y="490"/>
                  </a:lnTo>
                  <a:lnTo>
                    <a:pt x="670" y="490"/>
                  </a:lnTo>
                  <a:lnTo>
                    <a:pt x="660" y="482"/>
                  </a:lnTo>
                  <a:lnTo>
                    <a:pt x="650" y="478"/>
                  </a:lnTo>
                  <a:lnTo>
                    <a:pt x="638" y="474"/>
                  </a:lnTo>
                  <a:lnTo>
                    <a:pt x="626" y="474"/>
                  </a:lnTo>
                  <a:lnTo>
                    <a:pt x="616" y="476"/>
                  </a:lnTo>
                  <a:lnTo>
                    <a:pt x="606" y="478"/>
                  </a:lnTo>
                  <a:lnTo>
                    <a:pt x="596" y="484"/>
                  </a:lnTo>
                  <a:lnTo>
                    <a:pt x="586" y="490"/>
                  </a:lnTo>
                  <a:lnTo>
                    <a:pt x="586" y="4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28147905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smtClean="0"/>
              <a:t>Global challenges and stakeholders in the Arctic</a:t>
            </a:r>
            <a:endParaRPr lang="ru-RU" dirty="0"/>
          </a:p>
        </p:txBody>
      </p:sp>
      <p:graphicFrame>
        <p:nvGraphicFramePr>
          <p:cNvPr id="4" name="Содержимое 3"/>
          <p:cNvGraphicFramePr>
            <a:graphicFrameLocks noGrp="1"/>
          </p:cNvGraphicFramePr>
          <p:nvPr>
            <p:ph idx="4294967295"/>
            <p:extLst>
              <p:ext uri="{D42A27DB-BD31-4B8C-83A1-F6EECF244321}">
                <p14:modId xmlns:p14="http://schemas.microsoft.com/office/powerpoint/2010/main" val="2222910940"/>
              </p:ext>
            </p:extLst>
          </p:nvPr>
        </p:nvGraphicFramePr>
        <p:xfrm>
          <a:off x="357977" y="1811338"/>
          <a:ext cx="8388352" cy="3492600"/>
        </p:xfrm>
        <a:graphic>
          <a:graphicData uri="http://schemas.openxmlformats.org/drawingml/2006/table">
            <a:tbl>
              <a:tblPr firstRow="1" bandRow="1">
                <a:tableStyleId>{5C22544A-7EE6-4342-B048-85BDC9FD1C3A}</a:tableStyleId>
              </a:tblPr>
              <a:tblGrid>
                <a:gridCol w="2097088"/>
                <a:gridCol w="2097088"/>
                <a:gridCol w="2097088"/>
                <a:gridCol w="2097088"/>
              </a:tblGrid>
              <a:tr h="309377">
                <a:tc>
                  <a:txBody>
                    <a:bodyPr/>
                    <a:lstStyle/>
                    <a:p>
                      <a:pPr>
                        <a:lnSpc>
                          <a:spcPct val="100000"/>
                        </a:lnSpc>
                        <a:spcBef>
                          <a:spcPts val="300"/>
                        </a:spcBef>
                        <a:spcAft>
                          <a:spcPts val="0"/>
                        </a:spcAft>
                      </a:pPr>
                      <a:r>
                        <a:rPr lang="en-US" sz="1600" b="1" i="0" dirty="0" smtClean="0"/>
                        <a:t>Global challenges</a:t>
                      </a:r>
                      <a:endParaRPr lang="ru-RU" sz="1600" b="1" i="0" dirty="0"/>
                    </a:p>
                  </a:txBody>
                  <a:tcPr marL="36000" marR="36000" marT="36000" marB="36000">
                    <a:lnL w="12700" cmpd="sng">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nSpc>
                          <a:spcPct val="100000"/>
                        </a:lnSpc>
                        <a:spcBef>
                          <a:spcPts val="300"/>
                        </a:spcBef>
                        <a:spcAft>
                          <a:spcPts val="0"/>
                        </a:spcAft>
                      </a:pPr>
                      <a:r>
                        <a:rPr lang="en-US" sz="1600" b="1" dirty="0" smtClean="0"/>
                        <a:t>Territorial </a:t>
                      </a:r>
                    </a:p>
                    <a:p>
                      <a:pPr>
                        <a:lnSpc>
                          <a:spcPct val="100000"/>
                        </a:lnSpc>
                        <a:spcBef>
                          <a:spcPts val="300"/>
                        </a:spcBef>
                        <a:spcAft>
                          <a:spcPts val="0"/>
                        </a:spcAft>
                      </a:pPr>
                      <a:r>
                        <a:rPr lang="en-US" sz="1600" b="1" dirty="0" smtClean="0"/>
                        <a:t>ambiguity</a:t>
                      </a:r>
                      <a:endParaRPr lang="ru-RU" sz="1600" b="1" dirty="0"/>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nSpc>
                          <a:spcPct val="100000"/>
                        </a:lnSpc>
                        <a:spcBef>
                          <a:spcPts val="300"/>
                        </a:spcBef>
                        <a:spcAft>
                          <a:spcPts val="0"/>
                        </a:spcAft>
                      </a:pPr>
                      <a:r>
                        <a:rPr lang="en-US" sz="1600" b="1" dirty="0" smtClean="0"/>
                        <a:t>Industrial </a:t>
                      </a:r>
                      <a:r>
                        <a:rPr lang="ru-RU" sz="1600" b="1" dirty="0" smtClean="0"/>
                        <a:t/>
                      </a:r>
                      <a:br>
                        <a:rPr lang="ru-RU" sz="1600" b="1" dirty="0" smtClean="0"/>
                      </a:br>
                      <a:r>
                        <a:rPr lang="en-US" sz="1600" b="1" dirty="0" smtClean="0"/>
                        <a:t>development</a:t>
                      </a:r>
                      <a:endParaRPr lang="ru-RU" sz="1600" b="1" dirty="0"/>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nSpc>
                          <a:spcPct val="100000"/>
                        </a:lnSpc>
                        <a:spcBef>
                          <a:spcPts val="300"/>
                        </a:spcBef>
                        <a:spcAft>
                          <a:spcPts val="0"/>
                        </a:spcAft>
                      </a:pPr>
                      <a:r>
                        <a:rPr lang="en-US" sz="1600" b="1" dirty="0" smtClean="0"/>
                        <a:t>Environmental</a:t>
                      </a:r>
                      <a:r>
                        <a:rPr lang="en-US" sz="1600" b="1" baseline="0" dirty="0" smtClean="0"/>
                        <a:t> </a:t>
                      </a:r>
                      <a:r>
                        <a:rPr lang="ru-RU" sz="1600" b="1" baseline="0" dirty="0" smtClean="0"/>
                        <a:t/>
                      </a:r>
                      <a:br>
                        <a:rPr lang="ru-RU" sz="1600" b="1" baseline="0" dirty="0" smtClean="0"/>
                      </a:br>
                      <a:r>
                        <a:rPr lang="en-US" sz="1600" b="1" baseline="0" dirty="0" smtClean="0"/>
                        <a:t>issues </a:t>
                      </a:r>
                      <a:endParaRPr lang="ru-RU" sz="1600" b="1" dirty="0"/>
                    </a:p>
                  </a:txBody>
                  <a:tcPr marL="36000" marR="36000" marT="36000" marB="36000">
                    <a:lnL w="12700" cap="flat" cmpd="sng" algn="ctr">
                      <a:solidFill>
                        <a:schemeClr val="bg2"/>
                      </a:solidFill>
                      <a:prstDash val="solid"/>
                      <a:round/>
                      <a:headEnd type="none" w="med" len="med"/>
                      <a:tailEnd type="none" w="med" len="med"/>
                    </a:lnL>
                    <a:lnR w="12700" cmpd="sng">
                      <a:noFill/>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1257944">
                <a:tc>
                  <a:txBody>
                    <a:bodyPr/>
                    <a:lstStyle/>
                    <a:p>
                      <a:pPr>
                        <a:lnSpc>
                          <a:spcPct val="100000"/>
                        </a:lnSpc>
                        <a:spcBef>
                          <a:spcPts val="300"/>
                        </a:spcBef>
                        <a:spcAft>
                          <a:spcPts val="0"/>
                        </a:spcAft>
                      </a:pPr>
                      <a:r>
                        <a:rPr lang="en-US" sz="1600" b="1" i="0" dirty="0" smtClean="0">
                          <a:solidFill>
                            <a:schemeClr val="bg2"/>
                          </a:solidFill>
                        </a:rPr>
                        <a:t>Most</a:t>
                      </a:r>
                      <a:r>
                        <a:rPr lang="en-US" sz="1600" b="1" i="0" baseline="0" dirty="0" smtClean="0">
                          <a:solidFill>
                            <a:schemeClr val="bg2"/>
                          </a:solidFill>
                        </a:rPr>
                        <a:t> influential s</a:t>
                      </a:r>
                      <a:r>
                        <a:rPr lang="en-US" sz="1600" b="1" i="0" dirty="0" smtClean="0">
                          <a:solidFill>
                            <a:schemeClr val="bg2"/>
                          </a:solidFill>
                        </a:rPr>
                        <a:t>takeholders</a:t>
                      </a:r>
                      <a:endParaRPr lang="ru-RU" sz="1600" b="1" i="0" dirty="0">
                        <a:solidFill>
                          <a:schemeClr val="bg2"/>
                        </a:solidFill>
                      </a:endParaRPr>
                    </a:p>
                  </a:txBody>
                  <a:tcPr marL="36000" marR="36000" marT="36000" marB="36000">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180000" marR="0"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en-US" sz="1400" dirty="0" smtClean="0"/>
                        <a:t>International organizations</a:t>
                      </a:r>
                    </a:p>
                    <a:p>
                      <a:pPr marL="180000" indent="-180000">
                        <a:lnSpc>
                          <a:spcPct val="100000"/>
                        </a:lnSpc>
                        <a:spcBef>
                          <a:spcPts val="300"/>
                        </a:spcBef>
                        <a:spcAft>
                          <a:spcPts val="0"/>
                        </a:spcAft>
                        <a:buFont typeface="Arial" pitchFamily="34" charset="0"/>
                        <a:buChar char="•"/>
                      </a:pPr>
                      <a:r>
                        <a:rPr lang="en-US" sz="1400" dirty="0" smtClean="0"/>
                        <a:t>Countries</a:t>
                      </a:r>
                    </a:p>
                    <a:p>
                      <a:pPr marL="180000" marR="0"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en-US" sz="1400" dirty="0" smtClean="0"/>
                        <a:t>Local communities</a:t>
                      </a:r>
                    </a:p>
                    <a:p>
                      <a:pPr marL="180000" indent="-180000">
                        <a:lnSpc>
                          <a:spcPct val="100000"/>
                        </a:lnSpc>
                        <a:spcBef>
                          <a:spcPts val="300"/>
                        </a:spcBef>
                        <a:spcAft>
                          <a:spcPts val="0"/>
                        </a:spcAft>
                        <a:buFont typeface="Arial" pitchFamily="34" charset="0"/>
                        <a:buChar char="•"/>
                      </a:pPr>
                      <a:r>
                        <a:rPr lang="en-US" sz="1400" dirty="0" smtClean="0"/>
                        <a:t>Corporations </a:t>
                      </a:r>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C7E9F5"/>
                    </a:solidFill>
                  </a:tcPr>
                </a:tc>
                <a:tc>
                  <a:txBody>
                    <a:bodyPr/>
                    <a:lstStyle/>
                    <a:p>
                      <a:pPr marL="180000" marR="0"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en-US" sz="1400" baseline="0" dirty="0" smtClean="0"/>
                        <a:t>Corporations </a:t>
                      </a:r>
                    </a:p>
                    <a:p>
                      <a:pPr marL="180000" indent="-180000">
                        <a:lnSpc>
                          <a:spcPct val="100000"/>
                        </a:lnSpc>
                        <a:spcBef>
                          <a:spcPts val="300"/>
                        </a:spcBef>
                        <a:spcAft>
                          <a:spcPts val="0"/>
                        </a:spcAft>
                        <a:buFont typeface="Arial" pitchFamily="34" charset="0"/>
                        <a:buChar char="•"/>
                      </a:pPr>
                      <a:r>
                        <a:rPr lang="en-US" sz="1400" dirty="0" smtClean="0"/>
                        <a:t>Countries</a:t>
                      </a:r>
                      <a:r>
                        <a:rPr lang="en-US" sz="1400" baseline="0" dirty="0" smtClean="0"/>
                        <a:t> </a:t>
                      </a:r>
                    </a:p>
                    <a:p>
                      <a:pPr marL="180000" indent="-180000">
                        <a:lnSpc>
                          <a:spcPct val="100000"/>
                        </a:lnSpc>
                        <a:spcBef>
                          <a:spcPts val="300"/>
                        </a:spcBef>
                        <a:spcAft>
                          <a:spcPts val="0"/>
                        </a:spcAft>
                        <a:buFont typeface="Arial" pitchFamily="34" charset="0"/>
                        <a:buChar char="•"/>
                      </a:pPr>
                      <a:r>
                        <a:rPr lang="en-US" sz="1400" dirty="0" smtClean="0"/>
                        <a:t>Environmental groups &amp; </a:t>
                      </a:r>
                      <a:r>
                        <a:rPr lang="en-US" sz="1400" baseline="0" dirty="0" smtClean="0"/>
                        <a:t>NGOs</a:t>
                      </a:r>
                    </a:p>
                    <a:p>
                      <a:pPr marL="180000" indent="-180000">
                        <a:lnSpc>
                          <a:spcPct val="100000"/>
                        </a:lnSpc>
                        <a:spcBef>
                          <a:spcPts val="300"/>
                        </a:spcBef>
                        <a:spcAft>
                          <a:spcPts val="0"/>
                        </a:spcAft>
                        <a:buFont typeface="Arial" pitchFamily="34" charset="0"/>
                        <a:buChar char="•"/>
                      </a:pPr>
                      <a:r>
                        <a:rPr lang="en-US" sz="1400" baseline="0" dirty="0" smtClean="0"/>
                        <a:t>Local communities</a:t>
                      </a:r>
                    </a:p>
                    <a:p>
                      <a:pPr marL="180000" indent="-180000">
                        <a:lnSpc>
                          <a:spcPct val="100000"/>
                        </a:lnSpc>
                        <a:spcBef>
                          <a:spcPts val="300"/>
                        </a:spcBef>
                        <a:spcAft>
                          <a:spcPts val="0"/>
                        </a:spcAft>
                        <a:buFont typeface="Arial" pitchFamily="34" charset="0"/>
                        <a:buChar char="•"/>
                      </a:pPr>
                      <a:r>
                        <a:rPr lang="en-US" sz="1400" baseline="0" dirty="0" smtClean="0"/>
                        <a:t>Think-tanks &amp; expert communities</a:t>
                      </a:r>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C7E9F5"/>
                    </a:solidFill>
                  </a:tcPr>
                </a:tc>
                <a:tc>
                  <a:txBody>
                    <a:bodyPr/>
                    <a:lstStyle/>
                    <a:p>
                      <a:pPr marL="180000" marR="0"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en-US" sz="1400" dirty="0" smtClean="0"/>
                        <a:t>International organizations</a:t>
                      </a:r>
                    </a:p>
                    <a:p>
                      <a:pPr marL="180000" indent="-180000">
                        <a:lnSpc>
                          <a:spcPct val="100000"/>
                        </a:lnSpc>
                        <a:spcBef>
                          <a:spcPts val="300"/>
                        </a:spcBef>
                        <a:spcAft>
                          <a:spcPts val="0"/>
                        </a:spcAft>
                        <a:buFont typeface="Arial" pitchFamily="34" charset="0"/>
                        <a:buChar char="•"/>
                      </a:pPr>
                      <a:r>
                        <a:rPr lang="en-US" sz="1400" dirty="0" smtClean="0"/>
                        <a:t>Countries </a:t>
                      </a:r>
                    </a:p>
                    <a:p>
                      <a:pPr marL="180000" indent="-180000">
                        <a:lnSpc>
                          <a:spcPct val="100000"/>
                        </a:lnSpc>
                        <a:spcBef>
                          <a:spcPts val="300"/>
                        </a:spcBef>
                        <a:spcAft>
                          <a:spcPts val="0"/>
                        </a:spcAft>
                        <a:buFont typeface="Arial" pitchFamily="34" charset="0"/>
                        <a:buChar char="•"/>
                      </a:pPr>
                      <a:r>
                        <a:rPr lang="en-US" sz="1400" dirty="0" smtClean="0"/>
                        <a:t>Environmental groups &amp; NGOs</a:t>
                      </a:r>
                    </a:p>
                    <a:p>
                      <a:pPr marL="180000" indent="-180000">
                        <a:lnSpc>
                          <a:spcPct val="100000"/>
                        </a:lnSpc>
                        <a:spcBef>
                          <a:spcPts val="300"/>
                        </a:spcBef>
                        <a:spcAft>
                          <a:spcPts val="0"/>
                        </a:spcAft>
                        <a:buFont typeface="Arial" pitchFamily="34" charset="0"/>
                        <a:buChar char="•"/>
                      </a:pPr>
                      <a:r>
                        <a:rPr lang="en-US" sz="1400" dirty="0" smtClean="0"/>
                        <a:t>Corporations </a:t>
                      </a:r>
                    </a:p>
                    <a:p>
                      <a:pPr marL="180000" indent="-180000">
                        <a:lnSpc>
                          <a:spcPct val="100000"/>
                        </a:lnSpc>
                        <a:spcBef>
                          <a:spcPts val="300"/>
                        </a:spcBef>
                        <a:spcAft>
                          <a:spcPts val="0"/>
                        </a:spcAft>
                        <a:buFont typeface="Arial" pitchFamily="34" charset="0"/>
                        <a:buChar char="•"/>
                      </a:pPr>
                      <a:r>
                        <a:rPr lang="en-US" sz="1400" dirty="0" smtClean="0"/>
                        <a:t>Local communities</a:t>
                      </a:r>
                    </a:p>
                    <a:p>
                      <a:pPr marL="180000" indent="-180000">
                        <a:lnSpc>
                          <a:spcPct val="100000"/>
                        </a:lnSpc>
                        <a:spcBef>
                          <a:spcPts val="300"/>
                        </a:spcBef>
                        <a:spcAft>
                          <a:spcPts val="0"/>
                        </a:spcAft>
                        <a:buFont typeface="Arial" pitchFamily="34" charset="0"/>
                        <a:buChar char="•"/>
                      </a:pPr>
                      <a:r>
                        <a:rPr lang="en-US" sz="1400" dirty="0" smtClean="0"/>
                        <a:t>Think-tanks</a:t>
                      </a:r>
                      <a:r>
                        <a:rPr lang="en-US" sz="1400" baseline="0" dirty="0" smtClean="0"/>
                        <a:t> &amp; expert communities</a:t>
                      </a:r>
                      <a:endParaRPr lang="ru-RU" sz="1400" dirty="0"/>
                    </a:p>
                  </a:txBody>
                  <a:tcPr marL="36000" marR="36000" marT="36000" marB="36000">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C7E9F5"/>
                    </a:solidFill>
                  </a:tcPr>
                </a:tc>
              </a:tr>
              <a:tr h="410382">
                <a:tc>
                  <a:txBody>
                    <a:bodyPr/>
                    <a:lstStyle/>
                    <a:p>
                      <a:pPr>
                        <a:lnSpc>
                          <a:spcPct val="100000"/>
                        </a:lnSpc>
                        <a:spcBef>
                          <a:spcPts val="300"/>
                        </a:spcBef>
                        <a:spcAft>
                          <a:spcPts val="0"/>
                        </a:spcAft>
                      </a:pPr>
                      <a:r>
                        <a:rPr lang="en-US" sz="1600" b="1" i="0" dirty="0" smtClean="0">
                          <a:solidFill>
                            <a:schemeClr val="bg2"/>
                          </a:solidFill>
                        </a:rPr>
                        <a:t>Systemic conflicts</a:t>
                      </a:r>
                      <a:endParaRPr lang="ru-RU" sz="1600" b="1" i="0" dirty="0">
                        <a:solidFill>
                          <a:schemeClr val="bg2"/>
                        </a:solidFill>
                      </a:endParaRPr>
                    </a:p>
                  </a:txBody>
                  <a:tcPr marL="36000" marR="36000" marT="36000" marB="36000">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3"/>
                    </a:solidFill>
                  </a:tcPr>
                </a:tc>
                <a:tc>
                  <a:txBody>
                    <a:bodyPr/>
                    <a:lstStyle/>
                    <a:p>
                      <a:pPr>
                        <a:lnSpc>
                          <a:spcPct val="100000"/>
                        </a:lnSpc>
                        <a:spcBef>
                          <a:spcPts val="300"/>
                        </a:spcBef>
                        <a:spcAft>
                          <a:spcPts val="0"/>
                        </a:spcAft>
                      </a:pPr>
                      <a:r>
                        <a:rPr lang="en-US" sz="1400" dirty="0" smtClean="0"/>
                        <a:t>Countries VS countries</a:t>
                      </a:r>
                      <a:endParaRPr lang="ru-RU" sz="1400" dirty="0"/>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7E9F5"/>
                    </a:solidFill>
                  </a:tcPr>
                </a:tc>
                <a:tc>
                  <a:txBody>
                    <a:bodyPr/>
                    <a:lstStyle/>
                    <a:p>
                      <a:pPr>
                        <a:lnSpc>
                          <a:spcPct val="100000"/>
                        </a:lnSpc>
                        <a:spcBef>
                          <a:spcPts val="300"/>
                        </a:spcBef>
                        <a:spcAft>
                          <a:spcPts val="0"/>
                        </a:spcAft>
                      </a:pPr>
                      <a:r>
                        <a:rPr lang="en-US" sz="1400" dirty="0" smtClean="0"/>
                        <a:t>Corporations VS corporations</a:t>
                      </a:r>
                      <a:endParaRPr lang="ru-RU" sz="1400" dirty="0"/>
                    </a:p>
                  </a:txBody>
                  <a:tcPr marL="36000" marR="36000" marT="36000" marB="36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7E9F5"/>
                    </a:solidFill>
                  </a:tcPr>
                </a:tc>
                <a:tc>
                  <a:txBody>
                    <a:bodyPr/>
                    <a:lstStyle/>
                    <a:p>
                      <a:pPr>
                        <a:lnSpc>
                          <a:spcPct val="100000"/>
                        </a:lnSpc>
                        <a:spcBef>
                          <a:spcPts val="300"/>
                        </a:spcBef>
                        <a:spcAft>
                          <a:spcPts val="0"/>
                        </a:spcAft>
                      </a:pPr>
                      <a:r>
                        <a:rPr lang="en-US" sz="1400" kern="1200" dirty="0" smtClean="0">
                          <a:solidFill>
                            <a:schemeClr val="dk1"/>
                          </a:solidFill>
                          <a:latin typeface="+mn-lt"/>
                          <a:ea typeface="+mn-ea"/>
                          <a:cs typeface="+mn-cs"/>
                        </a:rPr>
                        <a:t>Ecological NGOs &amp; local communities VS corporations</a:t>
                      </a:r>
                      <a:endParaRPr lang="ru-RU" sz="1400" dirty="0"/>
                    </a:p>
                  </a:txBody>
                  <a:tcPr marL="36000" marR="36000" marT="36000" marB="36000">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7E9F5"/>
                    </a:solidFill>
                  </a:tcPr>
                </a:tc>
              </a:tr>
            </a:tbl>
          </a:graphicData>
        </a:graphic>
      </p:graphicFrame>
      <p:sp>
        <p:nvSpPr>
          <p:cNvPr id="5" name="Стрелка вправо 4"/>
          <p:cNvSpPr/>
          <p:nvPr/>
        </p:nvSpPr>
        <p:spPr>
          <a:xfrm>
            <a:off x="4202435" y="2007890"/>
            <a:ext cx="264945" cy="216024"/>
          </a:xfrm>
          <a:prstGeom prst="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Двойная стрелка влево/вправо 5"/>
          <p:cNvSpPr/>
          <p:nvPr/>
        </p:nvSpPr>
        <p:spPr>
          <a:xfrm>
            <a:off x="6146651" y="2007890"/>
            <a:ext cx="441574" cy="216024"/>
          </a:xfrm>
          <a:prstGeom prst="left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22886130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4"/>
          </p:nvPr>
        </p:nvSpPr>
        <p:spPr>
          <a:xfrm>
            <a:off x="370800" y="3645024"/>
            <a:ext cx="2905056" cy="2400657"/>
          </a:xfrm>
        </p:spPr>
        <p:txBody>
          <a:bodyPr>
            <a:spAutoFit/>
          </a:bodyPr>
          <a:lstStyle/>
          <a:p>
            <a:pPr>
              <a:spcAft>
                <a:spcPts val="0"/>
              </a:spcAft>
            </a:pPr>
            <a:r>
              <a:rPr lang="en-US" b="1" dirty="0">
                <a:solidFill>
                  <a:schemeClr val="accent3"/>
                </a:solidFill>
              </a:rPr>
              <a:t>Ian </a:t>
            </a:r>
            <a:r>
              <a:rPr lang="en-US" b="1" dirty="0" err="1" smtClean="0">
                <a:solidFill>
                  <a:schemeClr val="accent3"/>
                </a:solidFill>
              </a:rPr>
              <a:t>Colebourne</a:t>
            </a:r>
            <a:endParaRPr lang="en-US" b="1" dirty="0">
              <a:solidFill>
                <a:schemeClr val="accent3"/>
              </a:solidFill>
            </a:endParaRPr>
          </a:p>
          <a:p>
            <a:pPr>
              <a:spcAft>
                <a:spcPts val="0"/>
              </a:spcAft>
            </a:pPr>
            <a:r>
              <a:rPr lang="en-US" b="1" dirty="0" smtClean="0"/>
              <a:t>Managing Partner, </a:t>
            </a:r>
          </a:p>
          <a:p>
            <a:pPr>
              <a:spcAft>
                <a:spcPts val="0"/>
              </a:spcAft>
            </a:pPr>
            <a:r>
              <a:rPr lang="en-US" b="1" dirty="0" smtClean="0"/>
              <a:t>CEO-elect </a:t>
            </a:r>
            <a:r>
              <a:rPr lang="en-US" b="1" dirty="0"/>
              <a:t>Russia and </a:t>
            </a:r>
            <a:r>
              <a:rPr lang="en-US" b="1" dirty="0" smtClean="0"/>
              <a:t>CIS</a:t>
            </a:r>
          </a:p>
          <a:p>
            <a:pPr>
              <a:spcAft>
                <a:spcPts val="0"/>
              </a:spcAft>
            </a:pPr>
            <a:r>
              <a:rPr lang="en-US" dirty="0" smtClean="0"/>
              <a:t>Deloitte </a:t>
            </a:r>
            <a:r>
              <a:rPr lang="en-US" dirty="0"/>
              <a:t>&amp; </a:t>
            </a:r>
            <a:r>
              <a:rPr lang="en-US" dirty="0" err="1"/>
              <a:t>Touche</a:t>
            </a:r>
            <a:r>
              <a:rPr lang="en-US" dirty="0"/>
              <a:t> </a:t>
            </a:r>
            <a:r>
              <a:rPr lang="en-US" dirty="0" smtClean="0"/>
              <a:t>CIS</a:t>
            </a:r>
            <a:endParaRPr lang="en-US" dirty="0"/>
          </a:p>
          <a:p>
            <a:pPr>
              <a:spcAft>
                <a:spcPts val="0"/>
              </a:spcAft>
            </a:pPr>
            <a:r>
              <a:rPr lang="en-US" dirty="0" smtClean="0"/>
              <a:t>icolebourne@deloitte.ru</a:t>
            </a:r>
            <a:endParaRPr lang="ru-RU" dirty="0"/>
          </a:p>
          <a:p>
            <a:pPr>
              <a:spcAft>
                <a:spcPts val="0"/>
              </a:spcAft>
            </a:pPr>
            <a:r>
              <a:rPr lang="ru-RU" dirty="0"/>
              <a:t>+</a:t>
            </a:r>
            <a:r>
              <a:rPr lang="ru-RU" dirty="0" smtClean="0"/>
              <a:t>7</a:t>
            </a:r>
            <a:r>
              <a:rPr lang="en-US" dirty="0" smtClean="0"/>
              <a:t> (</a:t>
            </a:r>
            <a:r>
              <a:rPr lang="ru-RU" dirty="0" smtClean="0"/>
              <a:t>495</a:t>
            </a:r>
            <a:r>
              <a:rPr lang="en-US" dirty="0" smtClean="0"/>
              <a:t>) </a:t>
            </a:r>
            <a:r>
              <a:rPr lang="ru-RU" dirty="0" smtClean="0"/>
              <a:t>787</a:t>
            </a:r>
            <a:r>
              <a:rPr lang="en-US" dirty="0" smtClean="0"/>
              <a:t> </a:t>
            </a:r>
            <a:r>
              <a:rPr lang="ru-RU" dirty="0" smtClean="0"/>
              <a:t>06</a:t>
            </a:r>
            <a:r>
              <a:rPr lang="en-US" dirty="0" smtClean="0"/>
              <a:t> </a:t>
            </a:r>
            <a:r>
              <a:rPr lang="ru-RU" dirty="0" smtClean="0"/>
              <a:t>00</a:t>
            </a:r>
            <a:endParaRPr lang="ru-RU" dirty="0"/>
          </a:p>
          <a:p>
            <a:pPr>
              <a:spcAft>
                <a:spcPts val="0"/>
              </a:spcAft>
            </a:pPr>
            <a:r>
              <a:rPr lang="en-US" u="sng" dirty="0" smtClean="0">
                <a:solidFill>
                  <a:schemeClr val="accent3"/>
                </a:solidFill>
              </a:rPr>
              <a:t>www.deloitte.ru</a:t>
            </a:r>
            <a:endParaRPr lang="ru-RU" u="sng" dirty="0">
              <a:solidFill>
                <a:schemeClr val="accent3"/>
              </a:solidFill>
            </a:endParaRPr>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650" y="1805666"/>
            <a:ext cx="2543012" cy="1695341"/>
          </a:xfrm>
          <a:prstGeom prst="rect">
            <a:avLst/>
          </a:prstGeom>
        </p:spPr>
      </p:pic>
      <p:pic>
        <p:nvPicPr>
          <p:cNvPr id="7" name="Picture 6"/>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491880" y="0"/>
            <a:ext cx="5652120" cy="6858000"/>
          </a:xfrm>
          <a:prstGeom prst="rect">
            <a:avLst/>
          </a:prstGeom>
        </p:spPr>
      </p:pic>
    </p:spTree>
    <p:extLst>
      <p:ext uri="{BB962C8B-B14F-4D97-AF65-F5344CB8AC3E}">
        <p14:creationId xmlns:p14="http://schemas.microsoft.com/office/powerpoint/2010/main" val="139673062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33369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creen ENG">
  <a:themeElements>
    <a:clrScheme name="Custom 98">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575757"/>
      </a:accent5>
      <a:accent6>
        <a:srgbClr val="BDD203"/>
      </a:accent6>
      <a:hlink>
        <a:srgbClr val="00A1DE"/>
      </a:hlink>
      <a:folHlink>
        <a:srgbClr val="72C7E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386FAD95-C7CD-44C5-B29F-EB43CDE4CDA9}" vid="{8B6B340B-A2B3-4085-8591-C2FEC5737493}"/>
    </a:ext>
  </a:extLst>
</a:theme>
</file>

<file path=ppt/theme/theme2.xml><?xml version="1.0" encoding="utf-8"?>
<a:theme xmlns:a="http://schemas.openxmlformats.org/drawingml/2006/main" name="1_Deloitte Presentation Template 201113">
  <a:themeElements>
    <a:clrScheme name="Custom 98">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575757"/>
      </a:accent5>
      <a:accent6>
        <a:srgbClr val="BDD203"/>
      </a:accent6>
      <a:hlink>
        <a:srgbClr val="00A1DE"/>
      </a:hlink>
      <a:folHlink>
        <a:srgbClr val="72C7E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386FAD95-C7CD-44C5-B29F-EB43CDE4CDA9}" vid="{AE526BC0-A60D-4CF6-9C82-9852CE8957F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Screen ENG</Template>
  <TotalTime>101</TotalTime>
  <Words>192</Words>
  <Application>Microsoft Office PowerPoint</Application>
  <PresentationFormat>On-screen Show (4:3)</PresentationFormat>
  <Paragraphs>44</Paragraphs>
  <Slides>5</Slides>
  <Notes>4</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Screen ENG</vt:lpstr>
      <vt:lpstr>1_Deloitte Presentation Template 201113</vt:lpstr>
      <vt:lpstr>Arctic – platform  for future development</vt:lpstr>
      <vt:lpstr>Contents</vt:lpstr>
      <vt:lpstr>Global challenges and stakeholders in the Arctic</vt:lpstr>
      <vt:lpstr>PowerPoint Presentation</vt:lpstr>
      <vt:lpstr>PowerPoint Presentation</vt:lpstr>
    </vt:vector>
  </TitlesOfParts>
  <Company>Deloitte &amp; Touche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Arctic – platform  for future development</dc:title>
  <dc:creator>Deloitte</dc:creator>
  <cp:lastModifiedBy>Deloitte &amp; Touche</cp:lastModifiedBy>
  <cp:revision>4</cp:revision>
  <dcterms:created xsi:type="dcterms:W3CDTF">2014-10-02T09:57:45Z</dcterms:created>
  <dcterms:modified xsi:type="dcterms:W3CDTF">2014-10-02T15:56:46Z</dcterms:modified>
</cp:coreProperties>
</file>